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1"/>
  </p:notesMasterIdLst>
  <p:sldIdLst>
    <p:sldId id="256" r:id="rId5"/>
    <p:sldId id="275" r:id="rId6"/>
    <p:sldId id="276" r:id="rId7"/>
    <p:sldId id="262" r:id="rId8"/>
    <p:sldId id="277" r:id="rId9"/>
    <p:sldId id="278" r:id="rId10"/>
  </p:sldIdLst>
  <p:sldSz cx="9144000" cy="5143500" type="screen16x9"/>
  <p:notesSz cx="6858000" cy="9144000"/>
  <p:embeddedFontLst>
    <p:embeddedFont>
      <p:font typeface="Montserrat Medium" panose="00000600000000000000" pitchFamily="2" charset="0"/>
      <p:regular r:id="rId12"/>
      <p:italic r:id="rId13"/>
    </p:embeddedFont>
  </p:embeddedFontLst>
  <p:defaultTextStyle>
    <a:defPPr>
      <a:defRPr lang="en-GB"/>
    </a:defPPr>
    <a:lvl1pPr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1pPr>
    <a:lvl2pPr marL="4572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2pPr>
    <a:lvl3pPr marL="9144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3pPr>
    <a:lvl4pPr marL="13716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4pPr>
    <a:lvl5pPr marL="1828800" algn="l" defTabSz="457200" rtl="0" fontAlgn="base">
      <a:spcBef>
        <a:spcPct val="0"/>
      </a:spcBef>
      <a:spcAft>
        <a:spcPct val="0"/>
      </a:spcAft>
      <a:defRPr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kern="1200">
        <a:solidFill>
          <a:schemeClr val="tx1"/>
        </a:solidFill>
        <a:latin typeface="Arial" pitchFamily="1" charset="0"/>
        <a:ea typeface="ＭＳ Ｐゴシック" pitchFamily="1" charset="-128"/>
        <a:cs typeface="ＭＳ Ｐゴシック" pitchFamily="1" charset="-128"/>
      </a:defRPr>
    </a:lvl9pPr>
  </p:defaultTextStyle>
  <p:extLst>
    <p:ext uri="{EFAFB233-063F-42B5-8137-9DF3F51BA10A}">
      <p15:sldGuideLst xmlns:p15="http://schemas.microsoft.com/office/powerpoint/2012/main">
        <p15:guide id="1" orient="horz" pos="3227">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4241"/>
    <a:srgbClr val="300020"/>
    <a:srgbClr val="193037"/>
    <a:srgbClr val="5208F0"/>
    <a:srgbClr val="000000"/>
    <a:srgbClr val="040404"/>
    <a:srgbClr val="32614A"/>
    <a:srgbClr val="740000"/>
    <a:srgbClr val="5035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840A87-7446-4695-9FE8-36EAB4F5003F}" v="4" dt="2025-05-16T11:37:46.5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3227"/>
        <p:guide pos="57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Godwin" userId="e7e90480-96b1-4955-823b-a7d9d10b39f5" providerId="ADAL" clId="{35840A87-7446-4695-9FE8-36EAB4F5003F}"/>
    <pc:docChg chg="modSld">
      <pc:chgData name="Charlotte Godwin" userId="e7e90480-96b1-4955-823b-a7d9d10b39f5" providerId="ADAL" clId="{35840A87-7446-4695-9FE8-36EAB4F5003F}" dt="2025-05-16T11:35:39.235" v="1" actId="255"/>
      <pc:docMkLst>
        <pc:docMk/>
      </pc:docMkLst>
      <pc:sldChg chg="modSp">
        <pc:chgData name="Charlotte Godwin" userId="e7e90480-96b1-4955-823b-a7d9d10b39f5" providerId="ADAL" clId="{35840A87-7446-4695-9FE8-36EAB4F5003F}" dt="2025-05-16T11:35:39.235" v="1" actId="255"/>
        <pc:sldMkLst>
          <pc:docMk/>
          <pc:sldMk cId="1290940705" sldId="276"/>
        </pc:sldMkLst>
        <pc:graphicFrameChg chg="mod">
          <ac:chgData name="Charlotte Godwin" userId="e7e90480-96b1-4955-823b-a7d9d10b39f5" providerId="ADAL" clId="{35840A87-7446-4695-9FE8-36EAB4F5003F}" dt="2025-05-16T11:35:39.235" v="1" actId="255"/>
          <ac:graphicFrameMkLst>
            <pc:docMk/>
            <pc:sldMk cId="1290940705" sldId="276"/>
            <ac:graphicFrameMk id="4" creationId="{E46A5D8E-846B-FE36-E5D2-EFD71416A9B7}"/>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E73C4B-247B-428B-8292-0181C7608AD9}"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GB"/>
        </a:p>
      </dgm:t>
    </dgm:pt>
    <dgm:pt modelId="{973927DE-938F-40CA-BA3C-377C271745FC}">
      <dgm:prSet phldrT="[Text]" custT="1"/>
      <dgm:spPr/>
      <dgm:t>
        <a:bodyPr/>
        <a:lstStyle/>
        <a:p>
          <a:r>
            <a:rPr lang="en-US" sz="900" b="1" dirty="0"/>
            <a:t>Personal Data </a:t>
          </a:r>
          <a:endParaRPr lang="en-GB" sz="900" dirty="0"/>
        </a:p>
        <a:p>
          <a:r>
            <a:rPr lang="en-US" sz="900" dirty="0"/>
            <a:t>Name, contact details, email address</a:t>
          </a:r>
          <a:endParaRPr lang="en-GB" sz="900" dirty="0"/>
        </a:p>
      </dgm:t>
    </dgm:pt>
    <dgm:pt modelId="{57D971E9-100D-42A5-880F-B0A091A9F372}" type="parTrans" cxnId="{A29878E7-DC96-4321-A9E2-A7CC43265C0F}">
      <dgm:prSet/>
      <dgm:spPr/>
      <dgm:t>
        <a:bodyPr/>
        <a:lstStyle/>
        <a:p>
          <a:endParaRPr lang="en-GB" sz="1200"/>
        </a:p>
      </dgm:t>
    </dgm:pt>
    <dgm:pt modelId="{97BCDBF4-8339-44B3-B982-464F5FC05E24}" type="sibTrans" cxnId="{A29878E7-DC96-4321-A9E2-A7CC43265C0F}">
      <dgm:prSet custT="1"/>
      <dgm:spPr/>
      <dgm:t>
        <a:bodyPr/>
        <a:lstStyle/>
        <a:p>
          <a:endParaRPr lang="en-GB" sz="1200"/>
        </a:p>
      </dgm:t>
    </dgm:pt>
    <dgm:pt modelId="{413343C0-D57C-4140-ACAF-7FE5E9558274}">
      <dgm:prSet phldrT="[Text]" custT="1"/>
      <dgm:spPr/>
      <dgm:t>
        <a:bodyPr/>
        <a:lstStyle/>
        <a:p>
          <a:r>
            <a:rPr lang="en-US" sz="900" b="1" dirty="0"/>
            <a:t>Personal Statement </a:t>
          </a:r>
          <a:endParaRPr lang="en-GB" sz="900" dirty="0"/>
        </a:p>
        <a:p>
          <a:r>
            <a:rPr lang="en-US" sz="900" dirty="0"/>
            <a:t>Tell us about yourself!  Make it succinct and interesting.  Who are you?  What is your experience and your career goals?  What makes you perfect for this role? </a:t>
          </a:r>
          <a:endParaRPr lang="en-GB" sz="900" dirty="0"/>
        </a:p>
      </dgm:t>
    </dgm:pt>
    <dgm:pt modelId="{EA73FD11-A4BB-41B0-9150-2A7CF7FFBB8C}" type="parTrans" cxnId="{DD55961E-F525-4004-AE43-3A4F306FF9F8}">
      <dgm:prSet/>
      <dgm:spPr/>
      <dgm:t>
        <a:bodyPr/>
        <a:lstStyle/>
        <a:p>
          <a:endParaRPr lang="en-GB" sz="1200"/>
        </a:p>
      </dgm:t>
    </dgm:pt>
    <dgm:pt modelId="{0EC56A1A-F356-4A24-A718-26A1A6C40247}" type="sibTrans" cxnId="{DD55961E-F525-4004-AE43-3A4F306FF9F8}">
      <dgm:prSet custT="1"/>
      <dgm:spPr/>
      <dgm:t>
        <a:bodyPr/>
        <a:lstStyle/>
        <a:p>
          <a:endParaRPr lang="en-GB" sz="1200"/>
        </a:p>
      </dgm:t>
    </dgm:pt>
    <dgm:pt modelId="{34091EBF-CF9B-4BAF-9000-2850D4311FAB}">
      <dgm:prSet phldrT="[Text]" custT="1"/>
      <dgm:spPr/>
      <dgm:t>
        <a:bodyPr/>
        <a:lstStyle/>
        <a:p>
          <a:r>
            <a:rPr lang="en-US" sz="900" b="1" dirty="0"/>
            <a:t>Experience</a:t>
          </a:r>
          <a:endParaRPr lang="en-GB" sz="900" dirty="0"/>
        </a:p>
        <a:p>
          <a:r>
            <a:rPr lang="en-US" sz="900" dirty="0"/>
            <a:t>Include dates and details of all the jobs you have done, elaborating on the ones that are particularly relevant to this role.  Include data if it will be helpful. </a:t>
          </a:r>
          <a:endParaRPr lang="en-GB" sz="900" dirty="0"/>
        </a:p>
        <a:p>
          <a:r>
            <a:rPr lang="en-US" sz="900" dirty="0"/>
            <a:t>Tell us about projects you’ve worked on or managed. What was the outcome? How did you measure success? </a:t>
          </a:r>
          <a:endParaRPr lang="en-GB" sz="900" dirty="0"/>
        </a:p>
        <a:p>
          <a:endParaRPr lang="en-GB" sz="900" dirty="0"/>
        </a:p>
      </dgm:t>
    </dgm:pt>
    <dgm:pt modelId="{43E4356C-A65B-4494-A2D3-390146E605A0}" type="parTrans" cxnId="{8C24B1DE-4954-459F-BC70-6F1B1B82C521}">
      <dgm:prSet/>
      <dgm:spPr/>
      <dgm:t>
        <a:bodyPr/>
        <a:lstStyle/>
        <a:p>
          <a:endParaRPr lang="en-GB" sz="1200"/>
        </a:p>
      </dgm:t>
    </dgm:pt>
    <dgm:pt modelId="{7666B393-D52F-4276-8C35-3464A23BFA77}" type="sibTrans" cxnId="{8C24B1DE-4954-459F-BC70-6F1B1B82C521}">
      <dgm:prSet custT="1"/>
      <dgm:spPr/>
      <dgm:t>
        <a:bodyPr/>
        <a:lstStyle/>
        <a:p>
          <a:endParaRPr lang="en-GB" sz="1200"/>
        </a:p>
      </dgm:t>
    </dgm:pt>
    <dgm:pt modelId="{5A3D7EBC-A382-41B2-B24A-B03E596757C1}">
      <dgm:prSet phldrT="[Text]" custT="1"/>
      <dgm:spPr/>
      <dgm:t>
        <a:bodyPr/>
        <a:lstStyle/>
        <a:p>
          <a:r>
            <a:rPr lang="en-US" sz="900" b="1" dirty="0"/>
            <a:t>Qualifications</a:t>
          </a:r>
          <a:endParaRPr lang="en-GB" sz="900" b="1" dirty="0"/>
        </a:p>
        <a:p>
          <a:r>
            <a:rPr lang="en-US" sz="900" dirty="0"/>
            <a:t>We value experience as much as education and qualifications but for some of our technical roles we may require something very specific.  Tell us absolutely everything, including outcomes. </a:t>
          </a:r>
          <a:endParaRPr lang="en-GB" sz="900" dirty="0"/>
        </a:p>
      </dgm:t>
    </dgm:pt>
    <dgm:pt modelId="{F6C477D8-B338-46DE-85EC-D0717A70E60E}" type="parTrans" cxnId="{3ABF3EE7-ECE0-49DC-B809-AEBBCB7628A0}">
      <dgm:prSet/>
      <dgm:spPr/>
      <dgm:t>
        <a:bodyPr/>
        <a:lstStyle/>
        <a:p>
          <a:endParaRPr lang="en-GB" sz="1200"/>
        </a:p>
      </dgm:t>
    </dgm:pt>
    <dgm:pt modelId="{3253FF51-AAD6-4ADF-A551-F70B4EB5F1C6}" type="sibTrans" cxnId="{3ABF3EE7-ECE0-49DC-B809-AEBBCB7628A0}">
      <dgm:prSet custT="1"/>
      <dgm:spPr/>
      <dgm:t>
        <a:bodyPr/>
        <a:lstStyle/>
        <a:p>
          <a:endParaRPr lang="en-GB" sz="1200"/>
        </a:p>
      </dgm:t>
    </dgm:pt>
    <dgm:pt modelId="{4FC515A2-9383-4887-B504-432DD4B11E11}">
      <dgm:prSet phldrT="[Text]" custT="1"/>
      <dgm:spPr/>
      <dgm:t>
        <a:bodyPr/>
        <a:lstStyle/>
        <a:p>
          <a:r>
            <a:rPr lang="en-US" sz="900" dirty="0"/>
            <a:t>If you're a recent </a:t>
          </a:r>
          <a:r>
            <a:rPr lang="en-US" sz="900" b="1" dirty="0"/>
            <a:t>university graduate or have limited work experience</a:t>
          </a:r>
          <a:r>
            <a:rPr lang="en-US" sz="900" dirty="0"/>
            <a:t>, include school-related projects or coursework that demonstrate relevant skills and knowledge.</a:t>
          </a:r>
          <a:endParaRPr lang="en-GB" sz="900" dirty="0"/>
        </a:p>
      </dgm:t>
    </dgm:pt>
    <dgm:pt modelId="{1D2D3755-7575-4FC1-ACC6-7CDD533F76C7}" type="parTrans" cxnId="{86EA070E-D8EF-464A-A03E-D04FEF7DE1AF}">
      <dgm:prSet/>
      <dgm:spPr/>
      <dgm:t>
        <a:bodyPr/>
        <a:lstStyle/>
        <a:p>
          <a:endParaRPr lang="en-GB" sz="1200"/>
        </a:p>
      </dgm:t>
    </dgm:pt>
    <dgm:pt modelId="{CCDACA52-2AF2-41ED-99F6-2DB219102887}" type="sibTrans" cxnId="{86EA070E-D8EF-464A-A03E-D04FEF7DE1AF}">
      <dgm:prSet custT="1"/>
      <dgm:spPr/>
      <dgm:t>
        <a:bodyPr/>
        <a:lstStyle/>
        <a:p>
          <a:endParaRPr lang="en-GB" sz="1200"/>
        </a:p>
      </dgm:t>
    </dgm:pt>
    <dgm:pt modelId="{A4EFACD2-96AD-4080-8856-EEF60251A6FE}">
      <dgm:prSet custT="1"/>
      <dgm:spPr/>
      <dgm:t>
        <a:bodyPr/>
        <a:lstStyle/>
        <a:p>
          <a:r>
            <a:rPr lang="en-US" sz="900" b="1" dirty="0"/>
            <a:t>Keep it short. </a:t>
          </a:r>
          <a:r>
            <a:rPr lang="en-US" sz="900" dirty="0"/>
            <a:t>We don’t have a length requirement, but concision and precision are key — so think twice before letting your CV move onto multiple pages, and take careful aim with your information.</a:t>
          </a:r>
          <a:endParaRPr lang="en-GB" sz="900" dirty="0"/>
        </a:p>
      </dgm:t>
    </dgm:pt>
    <dgm:pt modelId="{93DA04D6-A9DE-4C77-B8B5-2EAA95503235}" type="parTrans" cxnId="{7C8A1D14-F192-4F91-9C7B-8470559DA2DD}">
      <dgm:prSet/>
      <dgm:spPr/>
      <dgm:t>
        <a:bodyPr/>
        <a:lstStyle/>
        <a:p>
          <a:endParaRPr lang="en-GB" sz="1200"/>
        </a:p>
      </dgm:t>
    </dgm:pt>
    <dgm:pt modelId="{DF7454E9-3C07-4B8A-8276-06FCBC426B79}" type="sibTrans" cxnId="{7C8A1D14-F192-4F91-9C7B-8470559DA2DD}">
      <dgm:prSet/>
      <dgm:spPr/>
      <dgm:t>
        <a:bodyPr/>
        <a:lstStyle/>
        <a:p>
          <a:endParaRPr lang="en-GB" sz="1200"/>
        </a:p>
      </dgm:t>
    </dgm:pt>
    <dgm:pt modelId="{C63D446E-9366-4645-9363-0F2961C5056A}">
      <dgm:prSet custT="1"/>
      <dgm:spPr/>
      <dgm:t>
        <a:bodyPr/>
        <a:lstStyle/>
        <a:p>
          <a:r>
            <a:rPr lang="en-US" sz="900" dirty="0"/>
            <a:t>If you had a </a:t>
          </a:r>
          <a:r>
            <a:rPr lang="en-US" sz="900" b="1" dirty="0"/>
            <a:t>break in career </a:t>
          </a:r>
          <a:r>
            <a:rPr lang="en-US" sz="900" dirty="0"/>
            <a:t>tell us about that too.  Everything has gone towards building your experience! </a:t>
          </a:r>
          <a:endParaRPr lang="en-GB" sz="900" dirty="0"/>
        </a:p>
      </dgm:t>
    </dgm:pt>
    <dgm:pt modelId="{0BE7DEBD-FB43-469C-9249-C47E5743FEED}" type="parTrans" cxnId="{24FF6268-2FEA-44F8-AEF8-E291D4994A61}">
      <dgm:prSet/>
      <dgm:spPr/>
      <dgm:t>
        <a:bodyPr/>
        <a:lstStyle/>
        <a:p>
          <a:endParaRPr lang="en-GB"/>
        </a:p>
      </dgm:t>
    </dgm:pt>
    <dgm:pt modelId="{EC6338B3-3613-4FE7-A37F-C888F0C62401}" type="sibTrans" cxnId="{24FF6268-2FEA-44F8-AEF8-E291D4994A61}">
      <dgm:prSet/>
      <dgm:spPr/>
      <dgm:t>
        <a:bodyPr/>
        <a:lstStyle/>
        <a:p>
          <a:endParaRPr lang="en-GB"/>
        </a:p>
      </dgm:t>
    </dgm:pt>
    <dgm:pt modelId="{B2497031-B4E4-48F4-80D6-136BB3175CBC}" type="pres">
      <dgm:prSet presAssocID="{50E73C4B-247B-428B-8292-0181C7608AD9}" presName="rootnode" presStyleCnt="0">
        <dgm:presLayoutVars>
          <dgm:chMax/>
          <dgm:chPref/>
          <dgm:dir/>
          <dgm:animLvl val="lvl"/>
        </dgm:presLayoutVars>
      </dgm:prSet>
      <dgm:spPr/>
    </dgm:pt>
    <dgm:pt modelId="{09F8FBC4-788F-4276-959B-E032F5E8C74F}" type="pres">
      <dgm:prSet presAssocID="{973927DE-938F-40CA-BA3C-377C271745FC}" presName="composite" presStyleCnt="0"/>
      <dgm:spPr/>
    </dgm:pt>
    <dgm:pt modelId="{BFC1C398-4AFC-4759-96DD-770F91D34CF9}" type="pres">
      <dgm:prSet presAssocID="{973927DE-938F-40CA-BA3C-377C271745FC}" presName="LShape" presStyleLbl="alignNode1" presStyleIdx="0" presStyleCnt="13"/>
      <dgm:spPr/>
    </dgm:pt>
    <dgm:pt modelId="{143C3342-23E9-45EF-BB75-735DA046A9B2}" type="pres">
      <dgm:prSet presAssocID="{973927DE-938F-40CA-BA3C-377C271745FC}" presName="ParentText" presStyleLbl="revTx" presStyleIdx="0" presStyleCnt="7">
        <dgm:presLayoutVars>
          <dgm:chMax val="0"/>
          <dgm:chPref val="0"/>
          <dgm:bulletEnabled val="1"/>
        </dgm:presLayoutVars>
      </dgm:prSet>
      <dgm:spPr/>
    </dgm:pt>
    <dgm:pt modelId="{BF62E54A-6EEF-4862-AD09-A47147C85F06}" type="pres">
      <dgm:prSet presAssocID="{973927DE-938F-40CA-BA3C-377C271745FC}" presName="Triangle" presStyleLbl="alignNode1" presStyleIdx="1" presStyleCnt="13"/>
      <dgm:spPr/>
    </dgm:pt>
    <dgm:pt modelId="{29F9B879-82C9-4AED-BA0A-8DC31BE596E1}" type="pres">
      <dgm:prSet presAssocID="{97BCDBF4-8339-44B3-B982-464F5FC05E24}" presName="sibTrans" presStyleCnt="0"/>
      <dgm:spPr/>
    </dgm:pt>
    <dgm:pt modelId="{468E5FFA-1740-4BD6-B823-36CE3869DD45}" type="pres">
      <dgm:prSet presAssocID="{97BCDBF4-8339-44B3-B982-464F5FC05E24}" presName="space" presStyleCnt="0"/>
      <dgm:spPr/>
    </dgm:pt>
    <dgm:pt modelId="{AAD2251B-B9EA-4659-ABE1-EFB78232EA7E}" type="pres">
      <dgm:prSet presAssocID="{413343C0-D57C-4140-ACAF-7FE5E9558274}" presName="composite" presStyleCnt="0"/>
      <dgm:spPr/>
    </dgm:pt>
    <dgm:pt modelId="{9A01085B-A969-415E-861A-5C33628E6080}" type="pres">
      <dgm:prSet presAssocID="{413343C0-D57C-4140-ACAF-7FE5E9558274}" presName="LShape" presStyleLbl="alignNode1" presStyleIdx="2" presStyleCnt="13"/>
      <dgm:spPr/>
    </dgm:pt>
    <dgm:pt modelId="{1BDD13D4-FE2C-432B-8440-549C4D717DB7}" type="pres">
      <dgm:prSet presAssocID="{413343C0-D57C-4140-ACAF-7FE5E9558274}" presName="ParentText" presStyleLbl="revTx" presStyleIdx="1" presStyleCnt="7">
        <dgm:presLayoutVars>
          <dgm:chMax val="0"/>
          <dgm:chPref val="0"/>
          <dgm:bulletEnabled val="1"/>
        </dgm:presLayoutVars>
      </dgm:prSet>
      <dgm:spPr/>
    </dgm:pt>
    <dgm:pt modelId="{4506DAF0-6D34-496C-BB56-800408A73D98}" type="pres">
      <dgm:prSet presAssocID="{413343C0-D57C-4140-ACAF-7FE5E9558274}" presName="Triangle" presStyleLbl="alignNode1" presStyleIdx="3" presStyleCnt="13"/>
      <dgm:spPr/>
    </dgm:pt>
    <dgm:pt modelId="{8E8C99FE-CC5F-47BD-A690-4F707EB4C89D}" type="pres">
      <dgm:prSet presAssocID="{0EC56A1A-F356-4A24-A718-26A1A6C40247}" presName="sibTrans" presStyleCnt="0"/>
      <dgm:spPr/>
    </dgm:pt>
    <dgm:pt modelId="{85F73855-7216-4EC7-B977-FBA242A98258}" type="pres">
      <dgm:prSet presAssocID="{0EC56A1A-F356-4A24-A718-26A1A6C40247}" presName="space" presStyleCnt="0"/>
      <dgm:spPr/>
    </dgm:pt>
    <dgm:pt modelId="{FE532259-5A73-4DDE-9A4C-69CAE0708733}" type="pres">
      <dgm:prSet presAssocID="{34091EBF-CF9B-4BAF-9000-2850D4311FAB}" presName="composite" presStyleCnt="0"/>
      <dgm:spPr/>
    </dgm:pt>
    <dgm:pt modelId="{C8BA2AE8-DDE4-4349-9DDF-1BF19222245A}" type="pres">
      <dgm:prSet presAssocID="{34091EBF-CF9B-4BAF-9000-2850D4311FAB}" presName="LShape" presStyleLbl="alignNode1" presStyleIdx="4" presStyleCnt="13"/>
      <dgm:spPr/>
    </dgm:pt>
    <dgm:pt modelId="{131D7234-6917-46D6-B342-D861C31F2EB2}" type="pres">
      <dgm:prSet presAssocID="{34091EBF-CF9B-4BAF-9000-2850D4311FAB}" presName="ParentText" presStyleLbl="revTx" presStyleIdx="2" presStyleCnt="7">
        <dgm:presLayoutVars>
          <dgm:chMax val="0"/>
          <dgm:chPref val="0"/>
          <dgm:bulletEnabled val="1"/>
        </dgm:presLayoutVars>
      </dgm:prSet>
      <dgm:spPr/>
    </dgm:pt>
    <dgm:pt modelId="{D310C77D-FFF1-476D-B812-5CC23F16AE4A}" type="pres">
      <dgm:prSet presAssocID="{34091EBF-CF9B-4BAF-9000-2850D4311FAB}" presName="Triangle" presStyleLbl="alignNode1" presStyleIdx="5" presStyleCnt="13"/>
      <dgm:spPr/>
    </dgm:pt>
    <dgm:pt modelId="{3EC7A560-599B-4629-A049-1FF618726535}" type="pres">
      <dgm:prSet presAssocID="{7666B393-D52F-4276-8C35-3464A23BFA77}" presName="sibTrans" presStyleCnt="0"/>
      <dgm:spPr/>
    </dgm:pt>
    <dgm:pt modelId="{03A794D6-4220-4E43-AD13-FCA2885265A6}" type="pres">
      <dgm:prSet presAssocID="{7666B393-D52F-4276-8C35-3464A23BFA77}" presName="space" presStyleCnt="0"/>
      <dgm:spPr/>
    </dgm:pt>
    <dgm:pt modelId="{490F5E02-548E-43F8-A958-34A369F004A5}" type="pres">
      <dgm:prSet presAssocID="{5A3D7EBC-A382-41B2-B24A-B03E596757C1}" presName="composite" presStyleCnt="0"/>
      <dgm:spPr/>
    </dgm:pt>
    <dgm:pt modelId="{BE5E2AF3-9DFF-414D-9A40-9661CD889D13}" type="pres">
      <dgm:prSet presAssocID="{5A3D7EBC-A382-41B2-B24A-B03E596757C1}" presName="LShape" presStyleLbl="alignNode1" presStyleIdx="6" presStyleCnt="13"/>
      <dgm:spPr/>
    </dgm:pt>
    <dgm:pt modelId="{0767CCD6-A1C4-41F1-ADCD-E0832E0588DC}" type="pres">
      <dgm:prSet presAssocID="{5A3D7EBC-A382-41B2-B24A-B03E596757C1}" presName="ParentText" presStyleLbl="revTx" presStyleIdx="3" presStyleCnt="7">
        <dgm:presLayoutVars>
          <dgm:chMax val="0"/>
          <dgm:chPref val="0"/>
          <dgm:bulletEnabled val="1"/>
        </dgm:presLayoutVars>
      </dgm:prSet>
      <dgm:spPr/>
    </dgm:pt>
    <dgm:pt modelId="{1BF48722-C061-405D-ACEC-321147BA8508}" type="pres">
      <dgm:prSet presAssocID="{5A3D7EBC-A382-41B2-B24A-B03E596757C1}" presName="Triangle" presStyleLbl="alignNode1" presStyleIdx="7" presStyleCnt="13"/>
      <dgm:spPr/>
    </dgm:pt>
    <dgm:pt modelId="{71C0F890-3A9B-4F48-811B-C5F07E70D69B}" type="pres">
      <dgm:prSet presAssocID="{3253FF51-AAD6-4ADF-A551-F70B4EB5F1C6}" presName="sibTrans" presStyleCnt="0"/>
      <dgm:spPr/>
    </dgm:pt>
    <dgm:pt modelId="{0E9F2714-EE74-4535-99B0-E973B95E8A55}" type="pres">
      <dgm:prSet presAssocID="{3253FF51-AAD6-4ADF-A551-F70B4EB5F1C6}" presName="space" presStyleCnt="0"/>
      <dgm:spPr/>
    </dgm:pt>
    <dgm:pt modelId="{70EE5560-6DA3-424C-A35F-BF7478EA273A}" type="pres">
      <dgm:prSet presAssocID="{4FC515A2-9383-4887-B504-432DD4B11E11}" presName="composite" presStyleCnt="0"/>
      <dgm:spPr/>
    </dgm:pt>
    <dgm:pt modelId="{C6F07C60-4170-47A6-B1A6-022F481C7304}" type="pres">
      <dgm:prSet presAssocID="{4FC515A2-9383-4887-B504-432DD4B11E11}" presName="LShape" presStyleLbl="alignNode1" presStyleIdx="8" presStyleCnt="13"/>
      <dgm:spPr/>
    </dgm:pt>
    <dgm:pt modelId="{DE6DD84D-5EA7-42FB-BA4B-4BB5D1F886C3}" type="pres">
      <dgm:prSet presAssocID="{4FC515A2-9383-4887-B504-432DD4B11E11}" presName="ParentText" presStyleLbl="revTx" presStyleIdx="4" presStyleCnt="7">
        <dgm:presLayoutVars>
          <dgm:chMax val="0"/>
          <dgm:chPref val="0"/>
          <dgm:bulletEnabled val="1"/>
        </dgm:presLayoutVars>
      </dgm:prSet>
      <dgm:spPr/>
    </dgm:pt>
    <dgm:pt modelId="{DCF8B0FF-D705-489A-9B79-FDC1F4F7CD1B}" type="pres">
      <dgm:prSet presAssocID="{4FC515A2-9383-4887-B504-432DD4B11E11}" presName="Triangle" presStyleLbl="alignNode1" presStyleIdx="9" presStyleCnt="13"/>
      <dgm:spPr/>
    </dgm:pt>
    <dgm:pt modelId="{FDAA6943-F8AE-4CE1-9181-36C07C0816EA}" type="pres">
      <dgm:prSet presAssocID="{CCDACA52-2AF2-41ED-99F6-2DB219102887}" presName="sibTrans" presStyleCnt="0"/>
      <dgm:spPr/>
    </dgm:pt>
    <dgm:pt modelId="{25144780-A129-462A-9E26-CCB01802A426}" type="pres">
      <dgm:prSet presAssocID="{CCDACA52-2AF2-41ED-99F6-2DB219102887}" presName="space" presStyleCnt="0"/>
      <dgm:spPr/>
    </dgm:pt>
    <dgm:pt modelId="{F4A744F2-F130-4D90-8A7A-040CFB9A599D}" type="pres">
      <dgm:prSet presAssocID="{A4EFACD2-96AD-4080-8856-EEF60251A6FE}" presName="composite" presStyleCnt="0"/>
      <dgm:spPr/>
    </dgm:pt>
    <dgm:pt modelId="{F5436960-5E44-4B83-AB89-045E033C05AF}" type="pres">
      <dgm:prSet presAssocID="{A4EFACD2-96AD-4080-8856-EEF60251A6FE}" presName="LShape" presStyleLbl="alignNode1" presStyleIdx="10" presStyleCnt="13"/>
      <dgm:spPr/>
    </dgm:pt>
    <dgm:pt modelId="{9D936BBF-99EA-4D70-B868-554D86D796A3}" type="pres">
      <dgm:prSet presAssocID="{A4EFACD2-96AD-4080-8856-EEF60251A6FE}" presName="ParentText" presStyleLbl="revTx" presStyleIdx="5" presStyleCnt="7">
        <dgm:presLayoutVars>
          <dgm:chMax val="0"/>
          <dgm:chPref val="0"/>
          <dgm:bulletEnabled val="1"/>
        </dgm:presLayoutVars>
      </dgm:prSet>
      <dgm:spPr/>
    </dgm:pt>
    <dgm:pt modelId="{E0DDEB4E-D947-4A89-B4E9-960490FF0B34}" type="pres">
      <dgm:prSet presAssocID="{A4EFACD2-96AD-4080-8856-EEF60251A6FE}" presName="Triangle" presStyleLbl="alignNode1" presStyleIdx="11" presStyleCnt="13"/>
      <dgm:spPr/>
    </dgm:pt>
    <dgm:pt modelId="{AD158CEF-6E7A-4CAE-A2C6-5DB58FBBE180}" type="pres">
      <dgm:prSet presAssocID="{DF7454E9-3C07-4B8A-8276-06FCBC426B79}" presName="sibTrans" presStyleCnt="0"/>
      <dgm:spPr/>
    </dgm:pt>
    <dgm:pt modelId="{AAB6A16A-C325-45AD-87E9-6CFA3690BA20}" type="pres">
      <dgm:prSet presAssocID="{DF7454E9-3C07-4B8A-8276-06FCBC426B79}" presName="space" presStyleCnt="0"/>
      <dgm:spPr/>
    </dgm:pt>
    <dgm:pt modelId="{68AEBE89-C52D-4ABC-B2E4-C6A638E5ADDE}" type="pres">
      <dgm:prSet presAssocID="{C63D446E-9366-4645-9363-0F2961C5056A}" presName="composite" presStyleCnt="0"/>
      <dgm:spPr/>
    </dgm:pt>
    <dgm:pt modelId="{11D91FD6-3B7E-4E0F-A6CC-DD49A3ED159B}" type="pres">
      <dgm:prSet presAssocID="{C63D446E-9366-4645-9363-0F2961C5056A}" presName="LShape" presStyleLbl="alignNode1" presStyleIdx="12" presStyleCnt="13"/>
      <dgm:spPr/>
    </dgm:pt>
    <dgm:pt modelId="{C5BF8E6D-AA9D-4C77-BE33-74F1A70A6B0C}" type="pres">
      <dgm:prSet presAssocID="{C63D446E-9366-4645-9363-0F2961C5056A}" presName="ParentText" presStyleLbl="revTx" presStyleIdx="6" presStyleCnt="7">
        <dgm:presLayoutVars>
          <dgm:chMax val="0"/>
          <dgm:chPref val="0"/>
          <dgm:bulletEnabled val="1"/>
        </dgm:presLayoutVars>
      </dgm:prSet>
      <dgm:spPr/>
    </dgm:pt>
  </dgm:ptLst>
  <dgm:cxnLst>
    <dgm:cxn modelId="{86EA070E-D8EF-464A-A03E-D04FEF7DE1AF}" srcId="{50E73C4B-247B-428B-8292-0181C7608AD9}" destId="{4FC515A2-9383-4887-B504-432DD4B11E11}" srcOrd="4" destOrd="0" parTransId="{1D2D3755-7575-4FC1-ACC6-7CDD533F76C7}" sibTransId="{CCDACA52-2AF2-41ED-99F6-2DB219102887}"/>
    <dgm:cxn modelId="{7C8A1D14-F192-4F91-9C7B-8470559DA2DD}" srcId="{50E73C4B-247B-428B-8292-0181C7608AD9}" destId="{A4EFACD2-96AD-4080-8856-EEF60251A6FE}" srcOrd="5" destOrd="0" parTransId="{93DA04D6-A9DE-4C77-B8B5-2EAA95503235}" sibTransId="{DF7454E9-3C07-4B8A-8276-06FCBC426B79}"/>
    <dgm:cxn modelId="{DD55961E-F525-4004-AE43-3A4F306FF9F8}" srcId="{50E73C4B-247B-428B-8292-0181C7608AD9}" destId="{413343C0-D57C-4140-ACAF-7FE5E9558274}" srcOrd="1" destOrd="0" parTransId="{EA73FD11-A4BB-41B0-9150-2A7CF7FFBB8C}" sibTransId="{0EC56A1A-F356-4A24-A718-26A1A6C40247}"/>
    <dgm:cxn modelId="{54641744-1874-49C8-A177-D58AD749667E}" type="presOf" srcId="{973927DE-938F-40CA-BA3C-377C271745FC}" destId="{143C3342-23E9-45EF-BB75-735DA046A9B2}" srcOrd="0" destOrd="0" presId="urn:microsoft.com/office/officeart/2009/3/layout/StepUpProcess"/>
    <dgm:cxn modelId="{24FF6268-2FEA-44F8-AEF8-E291D4994A61}" srcId="{50E73C4B-247B-428B-8292-0181C7608AD9}" destId="{C63D446E-9366-4645-9363-0F2961C5056A}" srcOrd="6" destOrd="0" parTransId="{0BE7DEBD-FB43-469C-9249-C47E5743FEED}" sibTransId="{EC6338B3-3613-4FE7-A37F-C888F0C62401}"/>
    <dgm:cxn modelId="{CD7E494E-21B4-4301-B594-749BC37EF202}" type="presOf" srcId="{413343C0-D57C-4140-ACAF-7FE5E9558274}" destId="{1BDD13D4-FE2C-432B-8440-549C4D717DB7}" srcOrd="0" destOrd="0" presId="urn:microsoft.com/office/officeart/2009/3/layout/StepUpProcess"/>
    <dgm:cxn modelId="{A781E683-1544-4CAF-819A-771DA1B229F3}" type="presOf" srcId="{A4EFACD2-96AD-4080-8856-EEF60251A6FE}" destId="{9D936BBF-99EA-4D70-B868-554D86D796A3}" srcOrd="0" destOrd="0" presId="urn:microsoft.com/office/officeart/2009/3/layout/StepUpProcess"/>
    <dgm:cxn modelId="{2916908A-5F24-419A-A1E8-ADC9EEC0FBB0}" type="presOf" srcId="{50E73C4B-247B-428B-8292-0181C7608AD9}" destId="{B2497031-B4E4-48F4-80D6-136BB3175CBC}" srcOrd="0" destOrd="0" presId="urn:microsoft.com/office/officeart/2009/3/layout/StepUpProcess"/>
    <dgm:cxn modelId="{F7D0FDB2-D1A9-4358-AA07-9D583E4C14D2}" type="presOf" srcId="{C63D446E-9366-4645-9363-0F2961C5056A}" destId="{C5BF8E6D-AA9D-4C77-BE33-74F1A70A6B0C}" srcOrd="0" destOrd="0" presId="urn:microsoft.com/office/officeart/2009/3/layout/StepUpProcess"/>
    <dgm:cxn modelId="{98C65AB4-2AE8-47B0-A3D1-4D701575B237}" type="presOf" srcId="{34091EBF-CF9B-4BAF-9000-2850D4311FAB}" destId="{131D7234-6917-46D6-B342-D861C31F2EB2}" srcOrd="0" destOrd="0" presId="urn:microsoft.com/office/officeart/2009/3/layout/StepUpProcess"/>
    <dgm:cxn modelId="{97197DDB-DC9A-412F-A936-CAD1A134140F}" type="presOf" srcId="{4FC515A2-9383-4887-B504-432DD4B11E11}" destId="{DE6DD84D-5EA7-42FB-BA4B-4BB5D1F886C3}" srcOrd="0" destOrd="0" presId="urn:microsoft.com/office/officeart/2009/3/layout/StepUpProcess"/>
    <dgm:cxn modelId="{8C24B1DE-4954-459F-BC70-6F1B1B82C521}" srcId="{50E73C4B-247B-428B-8292-0181C7608AD9}" destId="{34091EBF-CF9B-4BAF-9000-2850D4311FAB}" srcOrd="2" destOrd="0" parTransId="{43E4356C-A65B-4494-A2D3-390146E605A0}" sibTransId="{7666B393-D52F-4276-8C35-3464A23BFA77}"/>
    <dgm:cxn modelId="{3ABF3EE7-ECE0-49DC-B809-AEBBCB7628A0}" srcId="{50E73C4B-247B-428B-8292-0181C7608AD9}" destId="{5A3D7EBC-A382-41B2-B24A-B03E596757C1}" srcOrd="3" destOrd="0" parTransId="{F6C477D8-B338-46DE-85EC-D0717A70E60E}" sibTransId="{3253FF51-AAD6-4ADF-A551-F70B4EB5F1C6}"/>
    <dgm:cxn modelId="{A29878E7-DC96-4321-A9E2-A7CC43265C0F}" srcId="{50E73C4B-247B-428B-8292-0181C7608AD9}" destId="{973927DE-938F-40CA-BA3C-377C271745FC}" srcOrd="0" destOrd="0" parTransId="{57D971E9-100D-42A5-880F-B0A091A9F372}" sibTransId="{97BCDBF4-8339-44B3-B982-464F5FC05E24}"/>
    <dgm:cxn modelId="{6B1E85E8-9965-4C03-B509-544A0CEEC633}" type="presOf" srcId="{5A3D7EBC-A382-41B2-B24A-B03E596757C1}" destId="{0767CCD6-A1C4-41F1-ADCD-E0832E0588DC}" srcOrd="0" destOrd="0" presId="urn:microsoft.com/office/officeart/2009/3/layout/StepUpProcess"/>
    <dgm:cxn modelId="{07D23DED-3C0A-4EC5-8D21-6699C2B1563B}" type="presParOf" srcId="{B2497031-B4E4-48F4-80D6-136BB3175CBC}" destId="{09F8FBC4-788F-4276-959B-E032F5E8C74F}" srcOrd="0" destOrd="0" presId="urn:microsoft.com/office/officeart/2009/3/layout/StepUpProcess"/>
    <dgm:cxn modelId="{A7344B1A-32E7-4E51-9EBD-84261576FA72}" type="presParOf" srcId="{09F8FBC4-788F-4276-959B-E032F5E8C74F}" destId="{BFC1C398-4AFC-4759-96DD-770F91D34CF9}" srcOrd="0" destOrd="0" presId="urn:microsoft.com/office/officeart/2009/3/layout/StepUpProcess"/>
    <dgm:cxn modelId="{FB7D3BF5-C178-4B62-A595-625BF00C5A4F}" type="presParOf" srcId="{09F8FBC4-788F-4276-959B-E032F5E8C74F}" destId="{143C3342-23E9-45EF-BB75-735DA046A9B2}" srcOrd="1" destOrd="0" presId="urn:microsoft.com/office/officeart/2009/3/layout/StepUpProcess"/>
    <dgm:cxn modelId="{7A7C9E46-6446-47DF-BFDA-40F76E9F84FD}" type="presParOf" srcId="{09F8FBC4-788F-4276-959B-E032F5E8C74F}" destId="{BF62E54A-6EEF-4862-AD09-A47147C85F06}" srcOrd="2" destOrd="0" presId="urn:microsoft.com/office/officeart/2009/3/layout/StepUpProcess"/>
    <dgm:cxn modelId="{7CC0880C-5D72-46F7-B7CC-A9CEE10364CF}" type="presParOf" srcId="{B2497031-B4E4-48F4-80D6-136BB3175CBC}" destId="{29F9B879-82C9-4AED-BA0A-8DC31BE596E1}" srcOrd="1" destOrd="0" presId="urn:microsoft.com/office/officeart/2009/3/layout/StepUpProcess"/>
    <dgm:cxn modelId="{ECE795A8-74AF-4F37-966C-389480D74108}" type="presParOf" srcId="{29F9B879-82C9-4AED-BA0A-8DC31BE596E1}" destId="{468E5FFA-1740-4BD6-B823-36CE3869DD45}" srcOrd="0" destOrd="0" presId="urn:microsoft.com/office/officeart/2009/3/layout/StepUpProcess"/>
    <dgm:cxn modelId="{0A2023A3-59A3-423C-9E1F-9411279842A8}" type="presParOf" srcId="{B2497031-B4E4-48F4-80D6-136BB3175CBC}" destId="{AAD2251B-B9EA-4659-ABE1-EFB78232EA7E}" srcOrd="2" destOrd="0" presId="urn:microsoft.com/office/officeart/2009/3/layout/StepUpProcess"/>
    <dgm:cxn modelId="{07AEADBD-614F-4091-A4C9-EF33627E485B}" type="presParOf" srcId="{AAD2251B-B9EA-4659-ABE1-EFB78232EA7E}" destId="{9A01085B-A969-415E-861A-5C33628E6080}" srcOrd="0" destOrd="0" presId="urn:microsoft.com/office/officeart/2009/3/layout/StepUpProcess"/>
    <dgm:cxn modelId="{66D3422C-79B4-4326-B610-CF2D2CFF748D}" type="presParOf" srcId="{AAD2251B-B9EA-4659-ABE1-EFB78232EA7E}" destId="{1BDD13D4-FE2C-432B-8440-549C4D717DB7}" srcOrd="1" destOrd="0" presId="urn:microsoft.com/office/officeart/2009/3/layout/StepUpProcess"/>
    <dgm:cxn modelId="{573EEE5C-2B2A-4F87-9420-B1FEC298DE5B}" type="presParOf" srcId="{AAD2251B-B9EA-4659-ABE1-EFB78232EA7E}" destId="{4506DAF0-6D34-496C-BB56-800408A73D98}" srcOrd="2" destOrd="0" presId="urn:microsoft.com/office/officeart/2009/3/layout/StepUpProcess"/>
    <dgm:cxn modelId="{B89E2B51-8178-4403-93D2-DFDC4E92FB1B}" type="presParOf" srcId="{B2497031-B4E4-48F4-80D6-136BB3175CBC}" destId="{8E8C99FE-CC5F-47BD-A690-4F707EB4C89D}" srcOrd="3" destOrd="0" presId="urn:microsoft.com/office/officeart/2009/3/layout/StepUpProcess"/>
    <dgm:cxn modelId="{90E89003-37A3-4229-A4BE-D074E43523C9}" type="presParOf" srcId="{8E8C99FE-CC5F-47BD-A690-4F707EB4C89D}" destId="{85F73855-7216-4EC7-B977-FBA242A98258}" srcOrd="0" destOrd="0" presId="urn:microsoft.com/office/officeart/2009/3/layout/StepUpProcess"/>
    <dgm:cxn modelId="{5FE945C5-C6C1-40DE-BEFD-6CDC0BA7076D}" type="presParOf" srcId="{B2497031-B4E4-48F4-80D6-136BB3175CBC}" destId="{FE532259-5A73-4DDE-9A4C-69CAE0708733}" srcOrd="4" destOrd="0" presId="urn:microsoft.com/office/officeart/2009/3/layout/StepUpProcess"/>
    <dgm:cxn modelId="{F370DE74-00F0-485E-983E-317D73233038}" type="presParOf" srcId="{FE532259-5A73-4DDE-9A4C-69CAE0708733}" destId="{C8BA2AE8-DDE4-4349-9DDF-1BF19222245A}" srcOrd="0" destOrd="0" presId="urn:microsoft.com/office/officeart/2009/3/layout/StepUpProcess"/>
    <dgm:cxn modelId="{9478DE31-63FF-40A6-B355-8FCBD65F6CE4}" type="presParOf" srcId="{FE532259-5A73-4DDE-9A4C-69CAE0708733}" destId="{131D7234-6917-46D6-B342-D861C31F2EB2}" srcOrd="1" destOrd="0" presId="urn:microsoft.com/office/officeart/2009/3/layout/StepUpProcess"/>
    <dgm:cxn modelId="{3CF8E488-F219-43B7-B667-748E63CFED46}" type="presParOf" srcId="{FE532259-5A73-4DDE-9A4C-69CAE0708733}" destId="{D310C77D-FFF1-476D-B812-5CC23F16AE4A}" srcOrd="2" destOrd="0" presId="urn:microsoft.com/office/officeart/2009/3/layout/StepUpProcess"/>
    <dgm:cxn modelId="{8B12ED1C-F087-471E-9BC2-FF3A86C35A0B}" type="presParOf" srcId="{B2497031-B4E4-48F4-80D6-136BB3175CBC}" destId="{3EC7A560-599B-4629-A049-1FF618726535}" srcOrd="5" destOrd="0" presId="urn:microsoft.com/office/officeart/2009/3/layout/StepUpProcess"/>
    <dgm:cxn modelId="{E1667569-4F6A-4CF7-A434-094C5409FE0A}" type="presParOf" srcId="{3EC7A560-599B-4629-A049-1FF618726535}" destId="{03A794D6-4220-4E43-AD13-FCA2885265A6}" srcOrd="0" destOrd="0" presId="urn:microsoft.com/office/officeart/2009/3/layout/StepUpProcess"/>
    <dgm:cxn modelId="{6A4F6CBE-7B0B-4812-B74A-EB1BE38A5D2C}" type="presParOf" srcId="{B2497031-B4E4-48F4-80D6-136BB3175CBC}" destId="{490F5E02-548E-43F8-A958-34A369F004A5}" srcOrd="6" destOrd="0" presId="urn:microsoft.com/office/officeart/2009/3/layout/StepUpProcess"/>
    <dgm:cxn modelId="{560091D1-7BE7-4C90-A4AA-CC6BB8BE4833}" type="presParOf" srcId="{490F5E02-548E-43F8-A958-34A369F004A5}" destId="{BE5E2AF3-9DFF-414D-9A40-9661CD889D13}" srcOrd="0" destOrd="0" presId="urn:microsoft.com/office/officeart/2009/3/layout/StepUpProcess"/>
    <dgm:cxn modelId="{92B2A93C-D748-4730-B9B4-7618BB04A40A}" type="presParOf" srcId="{490F5E02-548E-43F8-A958-34A369F004A5}" destId="{0767CCD6-A1C4-41F1-ADCD-E0832E0588DC}" srcOrd="1" destOrd="0" presId="urn:microsoft.com/office/officeart/2009/3/layout/StepUpProcess"/>
    <dgm:cxn modelId="{6B7A362D-13E7-428D-9E97-0DD94FB6DF5D}" type="presParOf" srcId="{490F5E02-548E-43F8-A958-34A369F004A5}" destId="{1BF48722-C061-405D-ACEC-321147BA8508}" srcOrd="2" destOrd="0" presId="urn:microsoft.com/office/officeart/2009/3/layout/StepUpProcess"/>
    <dgm:cxn modelId="{135F7327-7A87-4297-A1DD-11DD527678A1}" type="presParOf" srcId="{B2497031-B4E4-48F4-80D6-136BB3175CBC}" destId="{71C0F890-3A9B-4F48-811B-C5F07E70D69B}" srcOrd="7" destOrd="0" presId="urn:microsoft.com/office/officeart/2009/3/layout/StepUpProcess"/>
    <dgm:cxn modelId="{2D8B3AF6-941E-4A66-B589-1FCD14C44186}" type="presParOf" srcId="{71C0F890-3A9B-4F48-811B-C5F07E70D69B}" destId="{0E9F2714-EE74-4535-99B0-E973B95E8A55}" srcOrd="0" destOrd="0" presId="urn:microsoft.com/office/officeart/2009/3/layout/StepUpProcess"/>
    <dgm:cxn modelId="{948AF188-F66B-4942-B74E-A9F05D166E70}" type="presParOf" srcId="{B2497031-B4E4-48F4-80D6-136BB3175CBC}" destId="{70EE5560-6DA3-424C-A35F-BF7478EA273A}" srcOrd="8" destOrd="0" presId="urn:microsoft.com/office/officeart/2009/3/layout/StepUpProcess"/>
    <dgm:cxn modelId="{6F82934E-48B1-4028-A7F2-37D5AA59F232}" type="presParOf" srcId="{70EE5560-6DA3-424C-A35F-BF7478EA273A}" destId="{C6F07C60-4170-47A6-B1A6-022F481C7304}" srcOrd="0" destOrd="0" presId="urn:microsoft.com/office/officeart/2009/3/layout/StepUpProcess"/>
    <dgm:cxn modelId="{D0452D77-5333-43CE-BDBC-29DB0D58D5C7}" type="presParOf" srcId="{70EE5560-6DA3-424C-A35F-BF7478EA273A}" destId="{DE6DD84D-5EA7-42FB-BA4B-4BB5D1F886C3}" srcOrd="1" destOrd="0" presId="urn:microsoft.com/office/officeart/2009/3/layout/StepUpProcess"/>
    <dgm:cxn modelId="{0DE1166F-D51E-430E-933B-5B1FDB3C1982}" type="presParOf" srcId="{70EE5560-6DA3-424C-A35F-BF7478EA273A}" destId="{DCF8B0FF-D705-489A-9B79-FDC1F4F7CD1B}" srcOrd="2" destOrd="0" presId="urn:microsoft.com/office/officeart/2009/3/layout/StepUpProcess"/>
    <dgm:cxn modelId="{7C8D12FC-9CE4-4F09-9B93-D52376AD279B}" type="presParOf" srcId="{B2497031-B4E4-48F4-80D6-136BB3175CBC}" destId="{FDAA6943-F8AE-4CE1-9181-36C07C0816EA}" srcOrd="9" destOrd="0" presId="urn:microsoft.com/office/officeart/2009/3/layout/StepUpProcess"/>
    <dgm:cxn modelId="{76D7EB9E-E4F1-4369-AB99-8BF4A93BC3AE}" type="presParOf" srcId="{FDAA6943-F8AE-4CE1-9181-36C07C0816EA}" destId="{25144780-A129-462A-9E26-CCB01802A426}" srcOrd="0" destOrd="0" presId="urn:microsoft.com/office/officeart/2009/3/layout/StepUpProcess"/>
    <dgm:cxn modelId="{2F0B504B-1BA8-4C55-B458-8815263E19BF}" type="presParOf" srcId="{B2497031-B4E4-48F4-80D6-136BB3175CBC}" destId="{F4A744F2-F130-4D90-8A7A-040CFB9A599D}" srcOrd="10" destOrd="0" presId="urn:microsoft.com/office/officeart/2009/3/layout/StepUpProcess"/>
    <dgm:cxn modelId="{FEA79C3C-0B74-4490-8F56-E8D707FD884B}" type="presParOf" srcId="{F4A744F2-F130-4D90-8A7A-040CFB9A599D}" destId="{F5436960-5E44-4B83-AB89-045E033C05AF}" srcOrd="0" destOrd="0" presId="urn:microsoft.com/office/officeart/2009/3/layout/StepUpProcess"/>
    <dgm:cxn modelId="{2DFF4551-46F2-471B-B6FA-F22A27797EC6}" type="presParOf" srcId="{F4A744F2-F130-4D90-8A7A-040CFB9A599D}" destId="{9D936BBF-99EA-4D70-B868-554D86D796A3}" srcOrd="1" destOrd="0" presId="urn:microsoft.com/office/officeart/2009/3/layout/StepUpProcess"/>
    <dgm:cxn modelId="{BB788BB1-0DB0-4ACE-BDD8-E63790692C84}" type="presParOf" srcId="{F4A744F2-F130-4D90-8A7A-040CFB9A599D}" destId="{E0DDEB4E-D947-4A89-B4E9-960490FF0B34}" srcOrd="2" destOrd="0" presId="urn:microsoft.com/office/officeart/2009/3/layout/StepUpProcess"/>
    <dgm:cxn modelId="{917A84F5-B813-4BE0-B54B-3254A48A66D4}" type="presParOf" srcId="{B2497031-B4E4-48F4-80D6-136BB3175CBC}" destId="{AD158CEF-6E7A-4CAE-A2C6-5DB58FBBE180}" srcOrd="11" destOrd="0" presId="urn:microsoft.com/office/officeart/2009/3/layout/StepUpProcess"/>
    <dgm:cxn modelId="{1E61005D-E5FE-4C64-8C3B-D94BACBE9E73}" type="presParOf" srcId="{AD158CEF-6E7A-4CAE-A2C6-5DB58FBBE180}" destId="{AAB6A16A-C325-45AD-87E9-6CFA3690BA20}" srcOrd="0" destOrd="0" presId="urn:microsoft.com/office/officeart/2009/3/layout/StepUpProcess"/>
    <dgm:cxn modelId="{F25C3490-CFE0-4AAF-8E31-3A334DCD81BA}" type="presParOf" srcId="{B2497031-B4E4-48F4-80D6-136BB3175CBC}" destId="{68AEBE89-C52D-4ABC-B2E4-C6A638E5ADDE}" srcOrd="12" destOrd="0" presId="urn:microsoft.com/office/officeart/2009/3/layout/StepUpProcess"/>
    <dgm:cxn modelId="{A240ADFE-75F5-4D40-81A0-FD090C431F37}" type="presParOf" srcId="{68AEBE89-C52D-4ABC-B2E4-C6A638E5ADDE}" destId="{11D91FD6-3B7E-4E0F-A6CC-DD49A3ED159B}" srcOrd="0" destOrd="0" presId="urn:microsoft.com/office/officeart/2009/3/layout/StepUpProcess"/>
    <dgm:cxn modelId="{EC6E0BE0-3949-453E-9C32-4A47CB9BB6BA}" type="presParOf" srcId="{68AEBE89-C52D-4ABC-B2E4-C6A638E5ADDE}" destId="{C5BF8E6D-AA9D-4C77-BE33-74F1A70A6B0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3C0E58-1BDA-43A8-A308-B49429D281C5}" type="doc">
      <dgm:prSet loTypeId="urn:microsoft.com/office/officeart/2005/8/layout/matrix2" loCatId="matrix" qsTypeId="urn:microsoft.com/office/officeart/2005/8/quickstyle/simple1" qsCatId="simple" csTypeId="urn:microsoft.com/office/officeart/2005/8/colors/colorful2" csCatId="colorful" phldr="1"/>
      <dgm:spPr/>
      <dgm:t>
        <a:bodyPr/>
        <a:lstStyle/>
        <a:p>
          <a:endParaRPr lang="en-GB"/>
        </a:p>
      </dgm:t>
    </dgm:pt>
    <dgm:pt modelId="{FB23A333-6C7A-41C1-A387-C16C8E2B3E49}">
      <dgm:prSet phldrT="[Text]" custT="1"/>
      <dgm:spPr/>
      <dgm:t>
        <a:bodyPr/>
        <a:lstStyle/>
        <a:p>
          <a:pPr rtl="0"/>
          <a:r>
            <a:rPr lang="en-US" sz="1000"/>
            <a:t>Approximately </a:t>
          </a:r>
          <a:r>
            <a:rPr lang="en-US" sz="1000">
              <a:latin typeface="Calibri"/>
            </a:rPr>
            <a:t>300 </a:t>
          </a:r>
          <a:r>
            <a:rPr lang="en-US" sz="1000"/>
            <a:t>words is sufficient space to demonstrate your suitability for the role and for the shortlisting panel to be able to assess your ability to communicate in a clear and concise manner.</a:t>
          </a:r>
          <a:r>
            <a:rPr lang="en-US" sz="1000">
              <a:latin typeface="Calibri"/>
            </a:rPr>
            <a:t> </a:t>
          </a:r>
          <a:endParaRPr lang="en-GB" sz="1000"/>
        </a:p>
      </dgm:t>
    </dgm:pt>
    <dgm:pt modelId="{853F6E31-2CA5-476A-897A-30B848F16275}" type="parTrans" cxnId="{BEADB387-EC40-4377-B607-D75E0F583D5D}">
      <dgm:prSet/>
      <dgm:spPr/>
      <dgm:t>
        <a:bodyPr/>
        <a:lstStyle/>
        <a:p>
          <a:endParaRPr lang="en-GB"/>
        </a:p>
      </dgm:t>
    </dgm:pt>
    <dgm:pt modelId="{76D51F92-B4BE-484D-B279-6891EA63D99A}" type="sibTrans" cxnId="{BEADB387-EC40-4377-B607-D75E0F583D5D}">
      <dgm:prSet/>
      <dgm:spPr/>
      <dgm:t>
        <a:bodyPr/>
        <a:lstStyle/>
        <a:p>
          <a:endParaRPr lang="en-GB"/>
        </a:p>
      </dgm:t>
    </dgm:pt>
    <dgm:pt modelId="{9C80A6CC-D399-4D16-8F33-0A9513072E2B}">
      <dgm:prSet phldrT="[Text]" custT="1"/>
      <dgm:spPr/>
      <dgm:t>
        <a:bodyPr/>
        <a:lstStyle/>
        <a:p>
          <a:pPr rtl="0"/>
          <a:r>
            <a:rPr lang="en-US" sz="950"/>
            <a:t>Give specific examples of how you meet the requirements within the person specification. It is important to be explicit about your experience and skills.</a:t>
          </a:r>
          <a:r>
            <a:rPr lang="en-US" sz="950">
              <a:latin typeface="Calibri"/>
            </a:rPr>
            <a:t>  </a:t>
          </a:r>
          <a:endParaRPr lang="en-US" sz="950"/>
        </a:p>
        <a:p>
          <a:r>
            <a:rPr lang="en-US" sz="950"/>
            <a:t>As an equal opportunities employer, we will not make assumptions.</a:t>
          </a:r>
          <a:endParaRPr lang="en-GB" sz="950"/>
        </a:p>
      </dgm:t>
    </dgm:pt>
    <dgm:pt modelId="{DBD56688-CEF4-4852-A140-809858C0FAC1}" type="sibTrans" cxnId="{CC17C1CF-8E39-4253-857D-27923E566119}">
      <dgm:prSet/>
      <dgm:spPr/>
      <dgm:t>
        <a:bodyPr/>
        <a:lstStyle/>
        <a:p>
          <a:endParaRPr lang="en-GB"/>
        </a:p>
      </dgm:t>
    </dgm:pt>
    <dgm:pt modelId="{E304DDA8-D603-4E91-B168-D77E782BD028}" type="parTrans" cxnId="{CC17C1CF-8E39-4253-857D-27923E566119}">
      <dgm:prSet/>
      <dgm:spPr/>
      <dgm:t>
        <a:bodyPr/>
        <a:lstStyle/>
        <a:p>
          <a:endParaRPr lang="en-GB"/>
        </a:p>
      </dgm:t>
    </dgm:pt>
    <dgm:pt modelId="{FB55EA5C-07BB-41A0-8A75-8B422529B9D8}">
      <dgm:prSet custT="1"/>
      <dgm:spPr/>
      <dgm:t>
        <a:bodyPr/>
        <a:lstStyle/>
        <a:p>
          <a:pPr rtl="0"/>
          <a:r>
            <a:rPr lang="en-US" sz="1000"/>
            <a:t>The panel may not be familiar with the type of work/activities you have experienced in the past. Please provide context and all relevant information.</a:t>
          </a:r>
          <a:r>
            <a:rPr lang="en-US" sz="1000">
              <a:latin typeface="Calibri"/>
            </a:rPr>
            <a:t> </a:t>
          </a:r>
          <a:endParaRPr lang="en-GB" sz="1000"/>
        </a:p>
      </dgm:t>
    </dgm:pt>
    <dgm:pt modelId="{D2F17BED-A77D-40D3-92B7-6F9F9D558364}" type="sibTrans" cxnId="{2A44C316-DEC0-430F-B6EA-103725BB7C4D}">
      <dgm:prSet/>
      <dgm:spPr/>
      <dgm:t>
        <a:bodyPr/>
        <a:lstStyle/>
        <a:p>
          <a:endParaRPr lang="en-GB"/>
        </a:p>
      </dgm:t>
    </dgm:pt>
    <dgm:pt modelId="{25D0AA8B-A7A5-47D9-B58A-467D4EE5D01E}" type="parTrans" cxnId="{2A44C316-DEC0-430F-B6EA-103725BB7C4D}">
      <dgm:prSet/>
      <dgm:spPr/>
      <dgm:t>
        <a:bodyPr/>
        <a:lstStyle/>
        <a:p>
          <a:endParaRPr lang="en-GB"/>
        </a:p>
      </dgm:t>
    </dgm:pt>
    <dgm:pt modelId="{AE8854C3-B449-4C5C-A319-7242CF95BE85}" type="pres">
      <dgm:prSet presAssocID="{923C0E58-1BDA-43A8-A308-B49429D281C5}" presName="matrix" presStyleCnt="0">
        <dgm:presLayoutVars>
          <dgm:chMax val="1"/>
          <dgm:dir/>
          <dgm:resizeHandles val="exact"/>
        </dgm:presLayoutVars>
      </dgm:prSet>
      <dgm:spPr/>
    </dgm:pt>
    <dgm:pt modelId="{1F3849B3-EC28-4666-AFF0-1AE8C06A3423}" type="pres">
      <dgm:prSet presAssocID="{923C0E58-1BDA-43A8-A308-B49429D281C5}" presName="axisShape" presStyleLbl="bgShp" presStyleIdx="0" presStyleCnt="1"/>
      <dgm:spPr/>
    </dgm:pt>
    <dgm:pt modelId="{E0588D51-16B6-48DF-B453-D7BA802B86F1}" type="pres">
      <dgm:prSet presAssocID="{923C0E58-1BDA-43A8-A308-B49429D281C5}" presName="rect1" presStyleLbl="node1" presStyleIdx="0" presStyleCnt="4">
        <dgm:presLayoutVars>
          <dgm:chMax val="0"/>
          <dgm:chPref val="0"/>
          <dgm:bulletEnabled val="1"/>
        </dgm:presLayoutVars>
      </dgm:prSet>
      <dgm:spPr/>
    </dgm:pt>
    <dgm:pt modelId="{9ED5222B-EA83-4D80-86B6-9AA22097910D}" type="pres">
      <dgm:prSet presAssocID="{923C0E58-1BDA-43A8-A308-B49429D281C5}" presName="rect2" presStyleLbl="node1" presStyleIdx="1" presStyleCnt="4">
        <dgm:presLayoutVars>
          <dgm:chMax val="0"/>
          <dgm:chPref val="0"/>
          <dgm:bulletEnabled val="1"/>
        </dgm:presLayoutVars>
      </dgm:prSet>
      <dgm:spPr/>
    </dgm:pt>
    <dgm:pt modelId="{3989990D-35C7-4769-B571-B2C538604EB8}" type="pres">
      <dgm:prSet presAssocID="{923C0E58-1BDA-43A8-A308-B49429D281C5}" presName="rect3" presStyleLbl="node1" presStyleIdx="2" presStyleCnt="4">
        <dgm:presLayoutVars>
          <dgm:chMax val="0"/>
          <dgm:chPref val="0"/>
          <dgm:bulletEnabled val="1"/>
        </dgm:presLayoutVars>
      </dgm:prSet>
      <dgm:spPr/>
    </dgm:pt>
    <dgm:pt modelId="{65222F84-525D-42BA-BBF7-530CAABFBAB5}" type="pres">
      <dgm:prSet presAssocID="{923C0E58-1BDA-43A8-A308-B49429D281C5}" presName="rect4" presStyleLbl="node1" presStyleIdx="3" presStyleCnt="4" custScaleX="69754" custScaleY="47350" custLinFactNeighborX="-817" custLinFactNeighborY="0">
        <dgm:presLayoutVars>
          <dgm:chMax val="0"/>
          <dgm:chPref val="0"/>
          <dgm:bulletEnabled val="1"/>
        </dgm:presLayoutVars>
      </dgm:prSet>
      <dgm:spPr/>
    </dgm:pt>
  </dgm:ptLst>
  <dgm:cxnLst>
    <dgm:cxn modelId="{2A44C316-DEC0-430F-B6EA-103725BB7C4D}" srcId="{923C0E58-1BDA-43A8-A308-B49429D281C5}" destId="{FB55EA5C-07BB-41A0-8A75-8B422529B9D8}" srcOrd="0" destOrd="0" parTransId="{25D0AA8B-A7A5-47D9-B58A-467D4EE5D01E}" sibTransId="{D2F17BED-A77D-40D3-92B7-6F9F9D558364}"/>
    <dgm:cxn modelId="{F6A53B34-B734-47E1-A4EB-131FCE8E1D5A}" type="presOf" srcId="{FB23A333-6C7A-41C1-A387-C16C8E2B3E49}" destId="{3989990D-35C7-4769-B571-B2C538604EB8}" srcOrd="0" destOrd="0" presId="urn:microsoft.com/office/officeart/2005/8/layout/matrix2"/>
    <dgm:cxn modelId="{EF1F2043-6330-4505-BC3F-F80FBC922F4F}" type="presOf" srcId="{FB55EA5C-07BB-41A0-8A75-8B422529B9D8}" destId="{E0588D51-16B6-48DF-B453-D7BA802B86F1}" srcOrd="0" destOrd="0" presId="urn:microsoft.com/office/officeart/2005/8/layout/matrix2"/>
    <dgm:cxn modelId="{AE241167-44C6-4688-B127-96D7106C15C8}" type="presOf" srcId="{9C80A6CC-D399-4D16-8F33-0A9513072E2B}" destId="{9ED5222B-EA83-4D80-86B6-9AA22097910D}" srcOrd="0" destOrd="0" presId="urn:microsoft.com/office/officeart/2005/8/layout/matrix2"/>
    <dgm:cxn modelId="{BEADB387-EC40-4377-B607-D75E0F583D5D}" srcId="{923C0E58-1BDA-43A8-A308-B49429D281C5}" destId="{FB23A333-6C7A-41C1-A387-C16C8E2B3E49}" srcOrd="2" destOrd="0" parTransId="{853F6E31-2CA5-476A-897A-30B848F16275}" sibTransId="{76D51F92-B4BE-484D-B279-6891EA63D99A}"/>
    <dgm:cxn modelId="{CC17C1CF-8E39-4253-857D-27923E566119}" srcId="{923C0E58-1BDA-43A8-A308-B49429D281C5}" destId="{9C80A6CC-D399-4D16-8F33-0A9513072E2B}" srcOrd="1" destOrd="0" parTransId="{E304DDA8-D603-4E91-B168-D77E782BD028}" sibTransId="{DBD56688-CEF4-4852-A140-809858C0FAC1}"/>
    <dgm:cxn modelId="{530851F2-8058-47AD-AC4D-739616D5DC5A}" type="presOf" srcId="{923C0E58-1BDA-43A8-A308-B49429D281C5}" destId="{AE8854C3-B449-4C5C-A319-7242CF95BE85}" srcOrd="0" destOrd="0" presId="urn:microsoft.com/office/officeart/2005/8/layout/matrix2"/>
    <dgm:cxn modelId="{A99A92EC-AABF-4B7B-AE30-B8729CD86948}" type="presParOf" srcId="{AE8854C3-B449-4C5C-A319-7242CF95BE85}" destId="{1F3849B3-EC28-4666-AFF0-1AE8C06A3423}" srcOrd="0" destOrd="0" presId="urn:microsoft.com/office/officeart/2005/8/layout/matrix2"/>
    <dgm:cxn modelId="{65B7900B-950F-49BA-B18F-B9EBCB2ADDF0}" type="presParOf" srcId="{AE8854C3-B449-4C5C-A319-7242CF95BE85}" destId="{E0588D51-16B6-48DF-B453-D7BA802B86F1}" srcOrd="1" destOrd="0" presId="urn:microsoft.com/office/officeart/2005/8/layout/matrix2"/>
    <dgm:cxn modelId="{529E718F-DF57-4DAB-B790-24D4537E5B00}" type="presParOf" srcId="{AE8854C3-B449-4C5C-A319-7242CF95BE85}" destId="{9ED5222B-EA83-4D80-86B6-9AA22097910D}" srcOrd="2" destOrd="0" presId="urn:microsoft.com/office/officeart/2005/8/layout/matrix2"/>
    <dgm:cxn modelId="{400E503A-5A9E-4805-96C4-5208013F9D97}" type="presParOf" srcId="{AE8854C3-B449-4C5C-A319-7242CF95BE85}" destId="{3989990D-35C7-4769-B571-B2C538604EB8}" srcOrd="3" destOrd="0" presId="urn:microsoft.com/office/officeart/2005/8/layout/matrix2"/>
    <dgm:cxn modelId="{8A7A9306-6EB1-4B20-B900-544F38226C85}" type="presParOf" srcId="{AE8854C3-B449-4C5C-A319-7242CF95BE85}" destId="{65222F84-525D-42BA-BBF7-530CAABFBAB5}"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1C398-4AFC-4759-96DD-770F91D34CF9}">
      <dsp:nvSpPr>
        <dsp:cNvPr id="0" name=""/>
        <dsp:cNvSpPr/>
      </dsp:nvSpPr>
      <dsp:spPr>
        <a:xfrm rot="5400000">
          <a:off x="206514" y="2288713"/>
          <a:ext cx="617695" cy="1027830"/>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C3342-23E9-45EF-BB75-735DA046A9B2}">
      <dsp:nvSpPr>
        <dsp:cNvPr id="0" name=""/>
        <dsp:cNvSpPr/>
      </dsp:nvSpPr>
      <dsp:spPr>
        <a:xfrm>
          <a:off x="103405" y="2595813"/>
          <a:ext cx="927931" cy="813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dirty="0"/>
            <a:t>Personal Data </a:t>
          </a:r>
          <a:endParaRPr lang="en-GB" sz="900" kern="1200" dirty="0"/>
        </a:p>
        <a:p>
          <a:pPr marL="0" lvl="0" indent="0" algn="l" defTabSz="400050">
            <a:lnSpc>
              <a:spcPct val="90000"/>
            </a:lnSpc>
            <a:spcBef>
              <a:spcPct val="0"/>
            </a:spcBef>
            <a:spcAft>
              <a:spcPct val="35000"/>
            </a:spcAft>
            <a:buNone/>
          </a:pPr>
          <a:r>
            <a:rPr lang="en-US" sz="900" kern="1200" dirty="0"/>
            <a:t>Name, contact details, email address</a:t>
          </a:r>
          <a:endParaRPr lang="en-GB" sz="900" kern="1200" dirty="0"/>
        </a:p>
      </dsp:txBody>
      <dsp:txXfrm>
        <a:off x="103405" y="2595813"/>
        <a:ext cx="927931" cy="813386"/>
      </dsp:txXfrm>
    </dsp:sp>
    <dsp:sp modelId="{BF62E54A-6EEF-4862-AD09-A47147C85F06}">
      <dsp:nvSpPr>
        <dsp:cNvPr id="0" name=""/>
        <dsp:cNvSpPr/>
      </dsp:nvSpPr>
      <dsp:spPr>
        <a:xfrm>
          <a:off x="856255" y="2213043"/>
          <a:ext cx="175081" cy="175081"/>
        </a:xfrm>
        <a:prstGeom prst="triangle">
          <a:avLst>
            <a:gd name="adj" fmla="val 100000"/>
          </a:avLst>
        </a:prstGeom>
        <a:solidFill>
          <a:schemeClr val="accent3">
            <a:hueOff val="937522"/>
            <a:satOff val="-1407"/>
            <a:lumOff val="-229"/>
            <a:alphaOff val="0"/>
          </a:schemeClr>
        </a:solidFill>
        <a:ln w="25400" cap="flat" cmpd="sng" algn="ctr">
          <a:solidFill>
            <a:schemeClr val="accent3">
              <a:hueOff val="937522"/>
              <a:satOff val="-1407"/>
              <a:lumOff val="-2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01085B-A969-415E-861A-5C33628E6080}">
      <dsp:nvSpPr>
        <dsp:cNvPr id="0" name=""/>
        <dsp:cNvSpPr/>
      </dsp:nvSpPr>
      <dsp:spPr>
        <a:xfrm rot="5400000">
          <a:off x="1342483" y="2007616"/>
          <a:ext cx="617695" cy="1027830"/>
        </a:xfrm>
        <a:prstGeom prst="corner">
          <a:avLst>
            <a:gd name="adj1" fmla="val 16120"/>
            <a:gd name="adj2" fmla="val 16110"/>
          </a:avLst>
        </a:prstGeom>
        <a:solidFill>
          <a:schemeClr val="accent3">
            <a:hueOff val="1875044"/>
            <a:satOff val="-2813"/>
            <a:lumOff val="-458"/>
            <a:alphaOff val="0"/>
          </a:schemeClr>
        </a:solidFill>
        <a:ln w="25400" cap="flat" cmpd="sng" algn="ctr">
          <a:solidFill>
            <a:schemeClr val="accent3">
              <a:hueOff val="1875044"/>
              <a:satOff val="-2813"/>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DD13D4-FE2C-432B-8440-549C4D717DB7}">
      <dsp:nvSpPr>
        <dsp:cNvPr id="0" name=""/>
        <dsp:cNvSpPr/>
      </dsp:nvSpPr>
      <dsp:spPr>
        <a:xfrm>
          <a:off x="1239374" y="2314716"/>
          <a:ext cx="927931" cy="813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dirty="0"/>
            <a:t>Personal Statement </a:t>
          </a:r>
          <a:endParaRPr lang="en-GB" sz="900" kern="1200" dirty="0"/>
        </a:p>
        <a:p>
          <a:pPr marL="0" lvl="0" indent="0" algn="l" defTabSz="400050">
            <a:lnSpc>
              <a:spcPct val="90000"/>
            </a:lnSpc>
            <a:spcBef>
              <a:spcPct val="0"/>
            </a:spcBef>
            <a:spcAft>
              <a:spcPct val="35000"/>
            </a:spcAft>
            <a:buNone/>
          </a:pPr>
          <a:r>
            <a:rPr lang="en-US" sz="900" kern="1200" dirty="0"/>
            <a:t>Tell us about yourself!  Make it succinct and interesting.  Who are you?  What is your experience and your career goals?  What makes you perfect for this role? </a:t>
          </a:r>
          <a:endParaRPr lang="en-GB" sz="900" kern="1200" dirty="0"/>
        </a:p>
      </dsp:txBody>
      <dsp:txXfrm>
        <a:off x="1239374" y="2314716"/>
        <a:ext cx="927931" cy="813386"/>
      </dsp:txXfrm>
    </dsp:sp>
    <dsp:sp modelId="{4506DAF0-6D34-496C-BB56-800408A73D98}">
      <dsp:nvSpPr>
        <dsp:cNvPr id="0" name=""/>
        <dsp:cNvSpPr/>
      </dsp:nvSpPr>
      <dsp:spPr>
        <a:xfrm>
          <a:off x="1992225" y="1931946"/>
          <a:ext cx="175081" cy="175081"/>
        </a:xfrm>
        <a:prstGeom prst="triangle">
          <a:avLst>
            <a:gd name="adj" fmla="val 100000"/>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A2AE8-DDE4-4349-9DDF-1BF19222245A}">
      <dsp:nvSpPr>
        <dsp:cNvPr id="0" name=""/>
        <dsp:cNvSpPr/>
      </dsp:nvSpPr>
      <dsp:spPr>
        <a:xfrm rot="5400000">
          <a:off x="2478453" y="1726519"/>
          <a:ext cx="617695" cy="1027830"/>
        </a:xfrm>
        <a:prstGeom prst="corner">
          <a:avLst>
            <a:gd name="adj1" fmla="val 16120"/>
            <a:gd name="adj2" fmla="val 16110"/>
          </a:avLst>
        </a:prstGeom>
        <a:solidFill>
          <a:schemeClr val="accent3">
            <a:hueOff val="3750088"/>
            <a:satOff val="-5627"/>
            <a:lumOff val="-915"/>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1D7234-6917-46D6-B342-D861C31F2EB2}">
      <dsp:nvSpPr>
        <dsp:cNvPr id="0" name=""/>
        <dsp:cNvSpPr/>
      </dsp:nvSpPr>
      <dsp:spPr>
        <a:xfrm>
          <a:off x="2375344" y="2033619"/>
          <a:ext cx="927931" cy="813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dirty="0"/>
            <a:t>Experience</a:t>
          </a:r>
          <a:endParaRPr lang="en-GB" sz="900" kern="1200" dirty="0"/>
        </a:p>
        <a:p>
          <a:pPr marL="0" lvl="0" indent="0" algn="l" defTabSz="400050">
            <a:lnSpc>
              <a:spcPct val="90000"/>
            </a:lnSpc>
            <a:spcBef>
              <a:spcPct val="0"/>
            </a:spcBef>
            <a:spcAft>
              <a:spcPct val="35000"/>
            </a:spcAft>
            <a:buNone/>
          </a:pPr>
          <a:r>
            <a:rPr lang="en-US" sz="900" kern="1200" dirty="0"/>
            <a:t>Include dates and details of all the jobs you have done, elaborating on the ones that are particularly relevant to this role.  Include data if it will be helpful. </a:t>
          </a:r>
          <a:endParaRPr lang="en-GB" sz="900" kern="1200" dirty="0"/>
        </a:p>
        <a:p>
          <a:pPr marL="0" lvl="0" indent="0" algn="l" defTabSz="400050">
            <a:lnSpc>
              <a:spcPct val="90000"/>
            </a:lnSpc>
            <a:spcBef>
              <a:spcPct val="0"/>
            </a:spcBef>
            <a:spcAft>
              <a:spcPct val="35000"/>
            </a:spcAft>
            <a:buNone/>
          </a:pPr>
          <a:r>
            <a:rPr lang="en-US" sz="900" kern="1200" dirty="0"/>
            <a:t>Tell us about projects you’ve worked on or managed. What was the outcome? How did you measure success? </a:t>
          </a:r>
          <a:endParaRPr lang="en-GB" sz="900" kern="1200" dirty="0"/>
        </a:p>
        <a:p>
          <a:pPr marL="0" lvl="0" indent="0" algn="l" defTabSz="400050">
            <a:lnSpc>
              <a:spcPct val="90000"/>
            </a:lnSpc>
            <a:spcBef>
              <a:spcPct val="0"/>
            </a:spcBef>
            <a:spcAft>
              <a:spcPct val="35000"/>
            </a:spcAft>
            <a:buNone/>
          </a:pPr>
          <a:endParaRPr lang="en-GB" sz="900" kern="1200" dirty="0"/>
        </a:p>
      </dsp:txBody>
      <dsp:txXfrm>
        <a:off x="2375344" y="2033619"/>
        <a:ext cx="927931" cy="813386"/>
      </dsp:txXfrm>
    </dsp:sp>
    <dsp:sp modelId="{D310C77D-FFF1-476D-B812-5CC23F16AE4A}">
      <dsp:nvSpPr>
        <dsp:cNvPr id="0" name=""/>
        <dsp:cNvSpPr/>
      </dsp:nvSpPr>
      <dsp:spPr>
        <a:xfrm>
          <a:off x="3128194" y="1650849"/>
          <a:ext cx="175081" cy="175081"/>
        </a:xfrm>
        <a:prstGeom prst="triangle">
          <a:avLst>
            <a:gd name="adj" fmla="val 100000"/>
          </a:avLst>
        </a:prstGeom>
        <a:solidFill>
          <a:schemeClr val="accent3">
            <a:hueOff val="4687610"/>
            <a:satOff val="-7033"/>
            <a:lumOff val="-1144"/>
            <a:alphaOff val="0"/>
          </a:schemeClr>
        </a:solidFill>
        <a:ln w="25400" cap="flat" cmpd="sng" algn="ctr">
          <a:solidFill>
            <a:schemeClr val="accent3">
              <a:hueOff val="4687610"/>
              <a:satOff val="-7033"/>
              <a:lumOff val="-11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5E2AF3-9DFF-414D-9A40-9661CD889D13}">
      <dsp:nvSpPr>
        <dsp:cNvPr id="0" name=""/>
        <dsp:cNvSpPr/>
      </dsp:nvSpPr>
      <dsp:spPr>
        <a:xfrm rot="5400000">
          <a:off x="3614422" y="1445422"/>
          <a:ext cx="617695" cy="1027830"/>
        </a:xfrm>
        <a:prstGeom prst="corner">
          <a:avLst>
            <a:gd name="adj1" fmla="val 16120"/>
            <a:gd name="adj2" fmla="val 16110"/>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7CCD6-A1C4-41F1-ADCD-E0832E0588DC}">
      <dsp:nvSpPr>
        <dsp:cNvPr id="0" name=""/>
        <dsp:cNvSpPr/>
      </dsp:nvSpPr>
      <dsp:spPr>
        <a:xfrm>
          <a:off x="3511313" y="1752522"/>
          <a:ext cx="927931" cy="813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dirty="0"/>
            <a:t>Qualifications</a:t>
          </a:r>
          <a:endParaRPr lang="en-GB" sz="900" b="1" kern="1200" dirty="0"/>
        </a:p>
        <a:p>
          <a:pPr marL="0" lvl="0" indent="0" algn="l" defTabSz="400050">
            <a:lnSpc>
              <a:spcPct val="90000"/>
            </a:lnSpc>
            <a:spcBef>
              <a:spcPct val="0"/>
            </a:spcBef>
            <a:spcAft>
              <a:spcPct val="35000"/>
            </a:spcAft>
            <a:buNone/>
          </a:pPr>
          <a:r>
            <a:rPr lang="en-US" sz="900" kern="1200" dirty="0"/>
            <a:t>We value experience as much as education and qualifications but for some of our technical roles we may require something very specific.  Tell us absolutely everything, including outcomes. </a:t>
          </a:r>
          <a:endParaRPr lang="en-GB" sz="900" kern="1200" dirty="0"/>
        </a:p>
      </dsp:txBody>
      <dsp:txXfrm>
        <a:off x="3511313" y="1752522"/>
        <a:ext cx="927931" cy="813386"/>
      </dsp:txXfrm>
    </dsp:sp>
    <dsp:sp modelId="{1BF48722-C061-405D-ACEC-321147BA8508}">
      <dsp:nvSpPr>
        <dsp:cNvPr id="0" name=""/>
        <dsp:cNvSpPr/>
      </dsp:nvSpPr>
      <dsp:spPr>
        <a:xfrm>
          <a:off x="4264163" y="1369752"/>
          <a:ext cx="175081" cy="175081"/>
        </a:xfrm>
        <a:prstGeom prst="triangle">
          <a:avLst>
            <a:gd name="adj" fmla="val 100000"/>
          </a:avLst>
        </a:prstGeom>
        <a:solidFill>
          <a:schemeClr val="accent3">
            <a:hueOff val="6562654"/>
            <a:satOff val="-9847"/>
            <a:lumOff val="-1601"/>
            <a:alphaOff val="0"/>
          </a:schemeClr>
        </a:solidFill>
        <a:ln w="25400" cap="flat" cmpd="sng" algn="ctr">
          <a:solidFill>
            <a:schemeClr val="accent3">
              <a:hueOff val="6562654"/>
              <a:satOff val="-9847"/>
              <a:lumOff val="-16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F07C60-4170-47A6-B1A6-022F481C7304}">
      <dsp:nvSpPr>
        <dsp:cNvPr id="0" name=""/>
        <dsp:cNvSpPr/>
      </dsp:nvSpPr>
      <dsp:spPr>
        <a:xfrm rot="5400000">
          <a:off x="4750391" y="1164326"/>
          <a:ext cx="617695" cy="1027830"/>
        </a:xfrm>
        <a:prstGeom prst="corner">
          <a:avLst>
            <a:gd name="adj1" fmla="val 16120"/>
            <a:gd name="adj2" fmla="val 16110"/>
          </a:avLst>
        </a:prstGeom>
        <a:solidFill>
          <a:schemeClr val="accent3">
            <a:hueOff val="7500176"/>
            <a:satOff val="-11253"/>
            <a:lumOff val="-183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6DD84D-5EA7-42FB-BA4B-4BB5D1F886C3}">
      <dsp:nvSpPr>
        <dsp:cNvPr id="0" name=""/>
        <dsp:cNvSpPr/>
      </dsp:nvSpPr>
      <dsp:spPr>
        <a:xfrm>
          <a:off x="4647283" y="1471426"/>
          <a:ext cx="927931" cy="813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If you're a recent </a:t>
          </a:r>
          <a:r>
            <a:rPr lang="en-US" sz="900" b="1" kern="1200" dirty="0"/>
            <a:t>university graduate or have limited work experience</a:t>
          </a:r>
          <a:r>
            <a:rPr lang="en-US" sz="900" kern="1200" dirty="0"/>
            <a:t>, include school-related projects or coursework that demonstrate relevant skills and knowledge.</a:t>
          </a:r>
          <a:endParaRPr lang="en-GB" sz="900" kern="1200" dirty="0"/>
        </a:p>
      </dsp:txBody>
      <dsp:txXfrm>
        <a:off x="4647283" y="1471426"/>
        <a:ext cx="927931" cy="813386"/>
      </dsp:txXfrm>
    </dsp:sp>
    <dsp:sp modelId="{DCF8B0FF-D705-489A-9B79-FDC1F4F7CD1B}">
      <dsp:nvSpPr>
        <dsp:cNvPr id="0" name=""/>
        <dsp:cNvSpPr/>
      </dsp:nvSpPr>
      <dsp:spPr>
        <a:xfrm>
          <a:off x="5400133" y="1088656"/>
          <a:ext cx="175081" cy="175081"/>
        </a:xfrm>
        <a:prstGeom prst="triangle">
          <a:avLst>
            <a:gd name="adj" fmla="val 100000"/>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436960-5E44-4B83-AB89-045E033C05AF}">
      <dsp:nvSpPr>
        <dsp:cNvPr id="0" name=""/>
        <dsp:cNvSpPr/>
      </dsp:nvSpPr>
      <dsp:spPr>
        <a:xfrm rot="5400000">
          <a:off x="5886361" y="883229"/>
          <a:ext cx="617695" cy="1027830"/>
        </a:xfrm>
        <a:prstGeom prst="corner">
          <a:avLst>
            <a:gd name="adj1" fmla="val 16120"/>
            <a:gd name="adj2" fmla="val 16110"/>
          </a:avLst>
        </a:prstGeom>
        <a:solidFill>
          <a:schemeClr val="accent3">
            <a:hueOff val="9375220"/>
            <a:satOff val="-14067"/>
            <a:lumOff val="-2288"/>
            <a:alphaOff val="0"/>
          </a:schemeClr>
        </a:solidFill>
        <a:ln w="25400" cap="flat" cmpd="sng" algn="ctr">
          <a:solidFill>
            <a:schemeClr val="accent3">
              <a:hueOff val="9375220"/>
              <a:satOff val="-14067"/>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936BBF-99EA-4D70-B868-554D86D796A3}">
      <dsp:nvSpPr>
        <dsp:cNvPr id="0" name=""/>
        <dsp:cNvSpPr/>
      </dsp:nvSpPr>
      <dsp:spPr>
        <a:xfrm>
          <a:off x="5783252" y="1190329"/>
          <a:ext cx="927931" cy="813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b="1" kern="1200" dirty="0"/>
            <a:t>Keep it short. </a:t>
          </a:r>
          <a:r>
            <a:rPr lang="en-US" sz="900" kern="1200" dirty="0"/>
            <a:t>We don’t have a length requirement, but concision and precision are key — so think twice before letting your CV move onto multiple pages, and take careful aim with your information.</a:t>
          </a:r>
          <a:endParaRPr lang="en-GB" sz="900" kern="1200" dirty="0"/>
        </a:p>
      </dsp:txBody>
      <dsp:txXfrm>
        <a:off x="5783252" y="1190329"/>
        <a:ext cx="927931" cy="813386"/>
      </dsp:txXfrm>
    </dsp:sp>
    <dsp:sp modelId="{E0DDEB4E-D947-4A89-B4E9-960490FF0B34}">
      <dsp:nvSpPr>
        <dsp:cNvPr id="0" name=""/>
        <dsp:cNvSpPr/>
      </dsp:nvSpPr>
      <dsp:spPr>
        <a:xfrm>
          <a:off x="6536102" y="807559"/>
          <a:ext cx="175081" cy="175081"/>
        </a:xfrm>
        <a:prstGeom prst="triangle">
          <a:avLst>
            <a:gd name="adj" fmla="val 100000"/>
          </a:avLst>
        </a:prstGeom>
        <a:solidFill>
          <a:schemeClr val="accent3">
            <a:hueOff val="10312742"/>
            <a:satOff val="-15473"/>
            <a:lumOff val="-2516"/>
            <a:alphaOff val="0"/>
          </a:schemeClr>
        </a:solidFill>
        <a:ln w="25400" cap="flat" cmpd="sng" algn="ctr">
          <a:solidFill>
            <a:schemeClr val="accent3">
              <a:hueOff val="10312742"/>
              <a:satOff val="-15473"/>
              <a:lumOff val="-25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D91FD6-3B7E-4E0F-A6CC-DD49A3ED159B}">
      <dsp:nvSpPr>
        <dsp:cNvPr id="0" name=""/>
        <dsp:cNvSpPr/>
      </dsp:nvSpPr>
      <dsp:spPr>
        <a:xfrm rot="5400000">
          <a:off x="7022330" y="602132"/>
          <a:ext cx="617695" cy="1027830"/>
        </a:xfrm>
        <a:prstGeom prst="corner">
          <a:avLst>
            <a:gd name="adj1" fmla="val 16120"/>
            <a:gd name="adj2" fmla="val 16110"/>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F8E6D-AA9D-4C77-BE33-74F1A70A6B0C}">
      <dsp:nvSpPr>
        <dsp:cNvPr id="0" name=""/>
        <dsp:cNvSpPr/>
      </dsp:nvSpPr>
      <dsp:spPr>
        <a:xfrm>
          <a:off x="6919222" y="909232"/>
          <a:ext cx="927931" cy="813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en-US" sz="900" kern="1200" dirty="0"/>
            <a:t>If you had a </a:t>
          </a:r>
          <a:r>
            <a:rPr lang="en-US" sz="900" b="1" kern="1200" dirty="0"/>
            <a:t>break in career </a:t>
          </a:r>
          <a:r>
            <a:rPr lang="en-US" sz="900" kern="1200" dirty="0"/>
            <a:t>tell us about that too.  Everything has gone towards building your experience! </a:t>
          </a:r>
          <a:endParaRPr lang="en-GB" sz="900" kern="1200" dirty="0"/>
        </a:p>
      </dsp:txBody>
      <dsp:txXfrm>
        <a:off x="6919222" y="909232"/>
        <a:ext cx="927931" cy="8133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849B3-EC28-4666-AFF0-1AE8C06A3423}">
      <dsp:nvSpPr>
        <dsp:cNvPr id="0" name=""/>
        <dsp:cNvSpPr/>
      </dsp:nvSpPr>
      <dsp:spPr>
        <a:xfrm>
          <a:off x="1253239" y="0"/>
          <a:ext cx="4421474" cy="4421474"/>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88D51-16B6-48DF-B453-D7BA802B86F1}">
      <dsp:nvSpPr>
        <dsp:cNvPr id="0" name=""/>
        <dsp:cNvSpPr/>
      </dsp:nvSpPr>
      <dsp:spPr>
        <a:xfrm>
          <a:off x="1540635" y="287395"/>
          <a:ext cx="1768589" cy="176858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a:t>The panel may not be familiar with the type of work/activities you have experienced in the past. Please provide context and all relevant information.</a:t>
          </a:r>
          <a:r>
            <a:rPr lang="en-US" sz="1000" kern="1200">
              <a:latin typeface="Calibri"/>
            </a:rPr>
            <a:t> </a:t>
          </a:r>
          <a:endParaRPr lang="en-GB" sz="1000" kern="1200"/>
        </a:p>
      </dsp:txBody>
      <dsp:txXfrm>
        <a:off x="1626970" y="373730"/>
        <a:ext cx="1595919" cy="1595919"/>
      </dsp:txXfrm>
    </dsp:sp>
    <dsp:sp modelId="{9ED5222B-EA83-4D80-86B6-9AA22097910D}">
      <dsp:nvSpPr>
        <dsp:cNvPr id="0" name=""/>
        <dsp:cNvSpPr/>
      </dsp:nvSpPr>
      <dsp:spPr>
        <a:xfrm>
          <a:off x="3618728" y="287395"/>
          <a:ext cx="1768589" cy="1768589"/>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22275" rtl="0">
            <a:lnSpc>
              <a:spcPct val="90000"/>
            </a:lnSpc>
            <a:spcBef>
              <a:spcPct val="0"/>
            </a:spcBef>
            <a:spcAft>
              <a:spcPct val="35000"/>
            </a:spcAft>
            <a:buNone/>
          </a:pPr>
          <a:r>
            <a:rPr lang="en-US" sz="950" kern="1200"/>
            <a:t>Give specific examples of how you meet the requirements within the person specification. It is important to be explicit about your experience and skills.</a:t>
          </a:r>
          <a:r>
            <a:rPr lang="en-US" sz="950" kern="1200">
              <a:latin typeface="Calibri"/>
            </a:rPr>
            <a:t>  </a:t>
          </a:r>
          <a:endParaRPr lang="en-US" sz="950" kern="1200"/>
        </a:p>
        <a:p>
          <a:pPr marL="0" lvl="0" indent="0" algn="ctr" defTabSz="422275">
            <a:lnSpc>
              <a:spcPct val="90000"/>
            </a:lnSpc>
            <a:spcBef>
              <a:spcPct val="0"/>
            </a:spcBef>
            <a:spcAft>
              <a:spcPct val="35000"/>
            </a:spcAft>
            <a:buNone/>
          </a:pPr>
          <a:r>
            <a:rPr lang="en-US" sz="950" kern="1200"/>
            <a:t>As an equal opportunities employer, we will not make assumptions.</a:t>
          </a:r>
          <a:endParaRPr lang="en-GB" sz="950" kern="1200"/>
        </a:p>
      </dsp:txBody>
      <dsp:txXfrm>
        <a:off x="3705063" y="373730"/>
        <a:ext cx="1595919" cy="1595919"/>
      </dsp:txXfrm>
    </dsp:sp>
    <dsp:sp modelId="{3989990D-35C7-4769-B571-B2C538604EB8}">
      <dsp:nvSpPr>
        <dsp:cNvPr id="0" name=""/>
        <dsp:cNvSpPr/>
      </dsp:nvSpPr>
      <dsp:spPr>
        <a:xfrm>
          <a:off x="1540635" y="2365488"/>
          <a:ext cx="1768589" cy="1768589"/>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a:t>Approximately </a:t>
          </a:r>
          <a:r>
            <a:rPr lang="en-US" sz="1000" kern="1200">
              <a:latin typeface="Calibri"/>
            </a:rPr>
            <a:t>300 </a:t>
          </a:r>
          <a:r>
            <a:rPr lang="en-US" sz="1000" kern="1200"/>
            <a:t>words is sufficient space to demonstrate your suitability for the role and for the shortlisting panel to be able to assess your ability to communicate in a clear and concise manner.</a:t>
          </a:r>
          <a:r>
            <a:rPr lang="en-US" sz="1000" kern="1200">
              <a:latin typeface="Calibri"/>
            </a:rPr>
            <a:t> </a:t>
          </a:r>
          <a:endParaRPr lang="en-GB" sz="1000" kern="1200"/>
        </a:p>
      </dsp:txBody>
      <dsp:txXfrm>
        <a:off x="1626970" y="2451823"/>
        <a:ext cx="1595919" cy="1595919"/>
      </dsp:txXfrm>
    </dsp:sp>
    <dsp:sp modelId="{65222F84-525D-42BA-BBF7-530CAABFBAB5}">
      <dsp:nvSpPr>
        <dsp:cNvPr id="0" name=""/>
        <dsp:cNvSpPr/>
      </dsp:nvSpPr>
      <dsp:spPr>
        <a:xfrm>
          <a:off x="3871743" y="2831069"/>
          <a:ext cx="1233661" cy="83742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4F22F61F-EB22-0C46-97EC-51F96E292A2F}" type="datetime1">
              <a:rPr lang="en-GB"/>
              <a:pPr>
                <a:defRPr/>
              </a:pPr>
              <a:t>16/05/2025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6066037-E36E-0E40-B363-013A561F3CE8}" type="slidenum">
              <a:rPr lang="en-GB"/>
              <a:pPr>
                <a:defRPr/>
              </a:pPr>
              <a:t>‹#›</a:t>
            </a:fld>
            <a:endParaRPr lang="en-GB"/>
          </a:p>
        </p:txBody>
      </p:sp>
    </p:spTree>
    <p:extLst>
      <p:ext uri="{BB962C8B-B14F-4D97-AF65-F5344CB8AC3E}">
        <p14:creationId xmlns:p14="http://schemas.microsoft.com/office/powerpoint/2010/main" val="285488099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253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5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2: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2: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3031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581400" y="1962150"/>
            <a:ext cx="2743200" cy="609600"/>
          </a:xfrm>
        </p:spPr>
        <p:txBody>
          <a:bodyPr/>
          <a:lstStyle>
            <a:lvl1pPr>
              <a:buNone/>
              <a:defRPr b="1">
                <a:solidFill>
                  <a:srgbClr val="787F4E"/>
                </a:solidFill>
                <a:latin typeface="Adelle-Bold"/>
                <a:cs typeface="Adelle-Bold"/>
              </a:defRPr>
            </a:lvl1pPr>
          </a:lstStyle>
          <a:p>
            <a:pPr lvl="0"/>
            <a:r>
              <a:rPr lang="en-GB"/>
              <a:t>Title</a:t>
            </a:r>
          </a:p>
        </p:txBody>
      </p:sp>
      <p:sp>
        <p:nvSpPr>
          <p:cNvPr id="6" name="Text Placeholder 4"/>
          <p:cNvSpPr>
            <a:spLocks noGrp="1"/>
          </p:cNvSpPr>
          <p:nvPr>
            <p:ph type="body" sz="quarter" idx="11" hasCustomPrompt="1"/>
          </p:nvPr>
        </p:nvSpPr>
        <p:spPr>
          <a:xfrm>
            <a:off x="3581400" y="2571750"/>
            <a:ext cx="2743200" cy="609600"/>
          </a:xfrm>
        </p:spPr>
        <p:txBody>
          <a:bodyPr/>
          <a:lstStyle>
            <a:lvl1pPr>
              <a:buNone/>
              <a:defRPr b="0" i="0">
                <a:solidFill>
                  <a:srgbClr val="787F4E"/>
                </a:solidFill>
                <a:latin typeface="Adelle" panose="02000503060000020004" pitchFamily="2" charset="77"/>
                <a:cs typeface="Adelle" panose="02000503060000020004" pitchFamily="2" charset="77"/>
              </a:defRPr>
            </a:lvl1pPr>
          </a:lstStyle>
          <a:p>
            <a:pPr lvl="0"/>
            <a:r>
              <a:rPr lang="en-GB"/>
              <a:t>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1143000" y="590550"/>
            <a:ext cx="2743200" cy="609600"/>
          </a:xfrm>
        </p:spPr>
        <p:txBody>
          <a:bodyPr/>
          <a:lstStyle>
            <a:lvl1pPr>
              <a:buNone/>
              <a:defRPr sz="2800" b="1">
                <a:solidFill>
                  <a:srgbClr val="503524"/>
                </a:solidFill>
                <a:latin typeface="Adelle-Bold"/>
                <a:cs typeface="Adelle-Bold"/>
              </a:defRPr>
            </a:lvl1pPr>
          </a:lstStyle>
          <a:p>
            <a:pPr lvl="0"/>
            <a:r>
              <a:rPr lang="en-GB"/>
              <a:t>Title</a:t>
            </a:r>
          </a:p>
        </p:txBody>
      </p:sp>
      <p:sp>
        <p:nvSpPr>
          <p:cNvPr id="10"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503524"/>
                </a:solidFill>
                <a:latin typeface="Adelle" panose="02000503060000020004" pitchFamily="2" charset="77"/>
                <a:cs typeface="Adelle" panose="02000503060000020004" pitchFamily="2" charset="77"/>
              </a:defRPr>
            </a:lvl1pPr>
          </a:lstStyle>
          <a:p>
            <a:pPr lvl="0"/>
            <a:r>
              <a:rPr lang="en-GB"/>
              <a:t>Subtitle</a:t>
            </a:r>
          </a:p>
        </p:txBody>
      </p:sp>
      <p:sp>
        <p:nvSpPr>
          <p:cNvPr id="12" name="Text Placeholder 4"/>
          <p:cNvSpPr>
            <a:spLocks noGrp="1"/>
          </p:cNvSpPr>
          <p:nvPr>
            <p:ph type="body" sz="quarter" idx="13" hasCustomPrompt="1"/>
          </p:nvPr>
        </p:nvSpPr>
        <p:spPr>
          <a:xfrm>
            <a:off x="1143000" y="1809750"/>
            <a:ext cx="2743200" cy="304800"/>
          </a:xfrm>
        </p:spPr>
        <p:txBody>
          <a:bodyPr/>
          <a:lstStyle>
            <a:lvl1pPr>
              <a:buNone/>
              <a:defRPr sz="1200" b="1">
                <a:solidFill>
                  <a:srgbClr val="503524"/>
                </a:solidFill>
                <a:latin typeface="Arial"/>
                <a:cs typeface="Arial"/>
              </a:defRPr>
            </a:lvl1pPr>
          </a:lstStyle>
          <a:p>
            <a:pPr lvl="0"/>
            <a:r>
              <a:rPr lang="en-GB"/>
              <a:t>Subtitle</a:t>
            </a:r>
          </a:p>
        </p:txBody>
      </p:sp>
      <p:sp>
        <p:nvSpPr>
          <p:cNvPr id="13" name="Picture Placeholder 17"/>
          <p:cNvSpPr>
            <a:spLocks noGrp="1"/>
          </p:cNvSpPr>
          <p:nvPr>
            <p:ph type="pic" sz="quarter" idx="18" hasCustomPrompt="1"/>
          </p:nvPr>
        </p:nvSpPr>
        <p:spPr>
          <a:xfrm>
            <a:off x="5486400" y="2101850"/>
            <a:ext cx="2362200" cy="1397000"/>
          </a:xfrm>
          <a:blipFill rotWithShape="1">
            <a:blip r:embed="rId3"/>
            <a:stretch>
              <a:fillRect/>
            </a:stretch>
          </a:blipFill>
        </p:spPr>
        <p:txBody>
          <a:bodyPr/>
          <a:lstStyle>
            <a:lvl1pPr>
              <a:buNone/>
              <a:defRPr/>
            </a:lvl1pPr>
          </a:lstStyle>
          <a:p>
            <a:r>
              <a:rPr lang="en-GB"/>
              <a:t> </a:t>
            </a:r>
          </a:p>
        </p:txBody>
      </p:sp>
      <p:sp>
        <p:nvSpPr>
          <p:cNvPr id="14" name="Text Placeholder 4"/>
          <p:cNvSpPr>
            <a:spLocks noGrp="1"/>
          </p:cNvSpPr>
          <p:nvPr>
            <p:ph type="body" sz="quarter" idx="15" hasCustomPrompt="1"/>
          </p:nvPr>
        </p:nvSpPr>
        <p:spPr>
          <a:xfrm>
            <a:off x="6019800" y="28765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5" name="Picture Placeholder 17"/>
          <p:cNvSpPr>
            <a:spLocks noGrp="1"/>
          </p:cNvSpPr>
          <p:nvPr>
            <p:ph type="pic" sz="quarter" idx="17" hasCustomPrompt="1"/>
          </p:nvPr>
        </p:nvSpPr>
        <p:spPr>
          <a:xfrm>
            <a:off x="5486400" y="590550"/>
            <a:ext cx="2362200" cy="1397000"/>
          </a:xfrm>
          <a:blipFill rotWithShape="1">
            <a:blip r:embed="rId4"/>
            <a:stretch>
              <a:fillRect/>
            </a:stretch>
          </a:blipFill>
        </p:spPr>
        <p:txBody>
          <a:bodyPr/>
          <a:lstStyle>
            <a:lvl1pPr>
              <a:buNone/>
              <a:defRPr/>
            </a:lvl1pPr>
          </a:lstStyle>
          <a:p>
            <a:r>
              <a:rPr lang="en-GB"/>
              <a:t> </a:t>
            </a:r>
          </a:p>
        </p:txBody>
      </p:sp>
      <p:sp>
        <p:nvSpPr>
          <p:cNvPr id="16" name="Text Placeholder 4"/>
          <p:cNvSpPr>
            <a:spLocks noGrp="1"/>
          </p:cNvSpPr>
          <p:nvPr>
            <p:ph type="body" sz="quarter" idx="14" hasCustomPrompt="1"/>
          </p:nvPr>
        </p:nvSpPr>
        <p:spPr>
          <a:xfrm>
            <a:off x="6096000" y="12001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7" name="Text Placeholder 18"/>
          <p:cNvSpPr>
            <a:spLocks noGrp="1"/>
          </p:cNvSpPr>
          <p:nvPr>
            <p:ph type="body" sz="quarter" idx="19" hasCustomPrompt="1"/>
          </p:nvPr>
        </p:nvSpPr>
        <p:spPr>
          <a:xfrm>
            <a:off x="1143000" y="2266950"/>
            <a:ext cx="3429000" cy="990600"/>
          </a:xfrm>
        </p:spPr>
        <p:txBody>
          <a:bodyPr/>
          <a:lstStyle>
            <a:lvl1pPr marL="0" indent="0">
              <a:spcBef>
                <a:spcPts val="0"/>
              </a:spcBef>
              <a:buNone/>
              <a:defRPr sz="1000" baseline="0">
                <a:solidFill>
                  <a:srgbClr val="740000"/>
                </a:solidFill>
                <a:latin typeface="Arial"/>
              </a:defRPr>
            </a:lvl1pPr>
          </a:lstStyle>
          <a:p>
            <a:pPr lvl="0"/>
            <a:r>
              <a:rPr lang="en-GB" err="1"/>
              <a:t>Lorem</a:t>
            </a:r>
            <a:r>
              <a:rPr lang="en-GB"/>
              <a:t> </a:t>
            </a:r>
            <a:r>
              <a:rPr lang="en-GB" err="1"/>
              <a:t>ipsum</a:t>
            </a:r>
            <a:r>
              <a:rPr lang="en-GB"/>
              <a:t>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Nunc</a:t>
            </a:r>
            <a:r>
              <a:rPr lang="en-GB"/>
              <a:t> ac </a:t>
            </a:r>
            <a:r>
              <a:rPr lang="en-GB" err="1"/>
              <a:t>posuere</a:t>
            </a:r>
            <a:r>
              <a:rPr lang="en-GB"/>
              <a:t> quam, et </a:t>
            </a:r>
            <a:r>
              <a:rPr lang="en-GB" err="1"/>
              <a:t>rhoncus</a:t>
            </a:r>
            <a:r>
              <a:rPr lang="en-GB"/>
              <a:t> </a:t>
            </a:r>
            <a:r>
              <a:rPr lang="en-GB" err="1"/>
              <a:t>eros</a:t>
            </a:r>
            <a:r>
              <a:rPr lang="en-GB"/>
              <a:t>. </a:t>
            </a:r>
            <a:r>
              <a:rPr lang="en-GB" err="1"/>
              <a:t>Vestibulum</a:t>
            </a:r>
            <a:r>
              <a:rPr lang="en-GB"/>
              <a:t> nisi </a:t>
            </a:r>
            <a:r>
              <a:rPr lang="en-GB" err="1"/>
              <a:t>lectus</a:t>
            </a:r>
            <a:r>
              <a:rPr lang="en-GB"/>
              <a:t>, </a:t>
            </a:r>
            <a:r>
              <a:rPr lang="en-GB" err="1"/>
              <a:t>mollis</a:t>
            </a:r>
            <a:r>
              <a:rPr lang="en-GB"/>
              <a:t> sit </a:t>
            </a:r>
            <a:r>
              <a:rPr lang="en-GB" err="1"/>
              <a:t>amet</a:t>
            </a:r>
            <a:r>
              <a:rPr lang="en-GB"/>
              <a:t> </a:t>
            </a:r>
            <a:r>
              <a:rPr lang="en-GB" err="1"/>
              <a:t>nunc</a:t>
            </a:r>
            <a:r>
              <a:rPr lang="en-GB"/>
              <a:t> </a:t>
            </a:r>
            <a:r>
              <a:rPr lang="en-GB" err="1"/>
              <a:t>feugiat</a:t>
            </a:r>
            <a:r>
              <a:rPr lang="en-GB"/>
              <a:t>, </a:t>
            </a:r>
            <a:r>
              <a:rPr lang="en-GB" err="1"/>
              <a:t>aliquet</a:t>
            </a:r>
            <a:r>
              <a:rPr lang="en-GB"/>
              <a:t> </a:t>
            </a:r>
            <a:r>
              <a:rPr lang="en-GB" err="1"/>
              <a:t>eleifend</a:t>
            </a:r>
            <a:r>
              <a:rPr lang="en-GB"/>
              <a:t> dui. </a:t>
            </a:r>
            <a:r>
              <a:rPr lang="en-GB" err="1"/>
              <a:t>Vivamus</a:t>
            </a:r>
            <a:r>
              <a:rPr lang="en-GB"/>
              <a:t> in </a:t>
            </a:r>
            <a:r>
              <a:rPr lang="en-GB" err="1"/>
              <a:t>pretium</a:t>
            </a:r>
            <a:r>
              <a:rPr lang="en-GB"/>
              <a:t> lacus, a </a:t>
            </a:r>
            <a:r>
              <a:rPr lang="en-GB" err="1"/>
              <a:t>tincidunt</a:t>
            </a:r>
            <a:r>
              <a:rPr lang="en-GB"/>
              <a:t> </a:t>
            </a:r>
            <a:r>
              <a:rPr lang="en-GB" err="1"/>
              <a:t>ipsum</a:t>
            </a:r>
            <a:r>
              <a:rPr lang="en-GB"/>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1143000" y="590550"/>
            <a:ext cx="2743200" cy="609600"/>
          </a:xfrm>
        </p:spPr>
        <p:txBody>
          <a:bodyPr/>
          <a:lstStyle>
            <a:lvl1pPr>
              <a:buNone/>
              <a:defRPr sz="2800" b="1">
                <a:solidFill>
                  <a:srgbClr val="503524"/>
                </a:solidFill>
                <a:latin typeface="Adelle-Bold"/>
                <a:cs typeface="Adelle-Bold"/>
              </a:defRPr>
            </a:lvl1pPr>
          </a:lstStyle>
          <a:p>
            <a:pPr lvl="0"/>
            <a:r>
              <a:rPr lang="en-GB"/>
              <a:t>Title</a:t>
            </a:r>
          </a:p>
        </p:txBody>
      </p:sp>
      <p:sp>
        <p:nvSpPr>
          <p:cNvPr id="9"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503524"/>
                </a:solidFill>
                <a:latin typeface="Adelle" panose="02000503060000020004" pitchFamily="2" charset="77"/>
                <a:cs typeface="Adelle" panose="02000503060000020004" pitchFamily="2" charset="77"/>
              </a:defRPr>
            </a:lvl1pPr>
          </a:lstStyle>
          <a:p>
            <a:pPr lvl="0"/>
            <a:r>
              <a:rPr lang="en-GB"/>
              <a:t>Subtitle</a:t>
            </a:r>
          </a:p>
        </p:txBody>
      </p:sp>
      <p:sp>
        <p:nvSpPr>
          <p:cNvPr id="10" name="Text Placeholder 9"/>
          <p:cNvSpPr>
            <a:spLocks noGrp="1"/>
          </p:cNvSpPr>
          <p:nvPr>
            <p:ph type="body" sz="quarter" idx="12" hasCustomPrompt="1"/>
          </p:nvPr>
        </p:nvSpPr>
        <p:spPr>
          <a:xfrm>
            <a:off x="1143000" y="2266950"/>
            <a:ext cx="6629400" cy="838200"/>
          </a:xfrm>
        </p:spPr>
        <p:txBody>
          <a:bodyPr/>
          <a:lstStyle>
            <a:lvl1pPr marL="0" indent="0">
              <a:spcBef>
                <a:spcPts val="0"/>
              </a:spcBef>
              <a:buNone/>
              <a:defRPr lang="en-GB" sz="1000" b="1" i="0" baseline="0" dirty="0" smtClean="0">
                <a:solidFill>
                  <a:srgbClr val="503524"/>
                </a:solidFill>
                <a:latin typeface="Arial"/>
                <a:cs typeface="Arial"/>
              </a:defRPr>
            </a:lvl1pPr>
            <a:lvl5pPr marL="0" indent="0" algn="l">
              <a:spcBef>
                <a:spcPts val="0"/>
              </a:spcBef>
              <a:buNone/>
              <a:defRPr/>
            </a:lvl5pPr>
          </a:lstStyle>
          <a:p>
            <a:pPr fontAlgn="auto">
              <a:spcAft>
                <a:spcPts val="0"/>
              </a:spcAft>
              <a:defRPr/>
            </a:pPr>
            <a:r>
              <a:rPr lang="en-GB" sz="1000" b="0" err="1">
                <a:solidFill>
                  <a:srgbClr val="915A44"/>
                </a:solidFill>
                <a:latin typeface="Arial"/>
                <a:ea typeface="+mj-ea"/>
                <a:cs typeface="Arial"/>
              </a:rPr>
              <a:t>Lorem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ipsum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dolor</a:t>
            </a:r>
            <a:r>
              <a:rPr lang="en-GB" sz="1000" b="0">
                <a:solidFill>
                  <a:srgbClr val="915A44"/>
                </a:solidFill>
                <a:latin typeface="Arial"/>
                <a:ea typeface="+mj-ea"/>
                <a:cs typeface="Arial"/>
              </a:rPr>
              <a:t> sit </a:t>
            </a:r>
            <a:r>
              <a:rPr lang="en-GB" sz="1000" b="0" err="1">
                <a:solidFill>
                  <a:srgbClr val="915A44"/>
                </a:solidFill>
                <a:latin typeface="Arial"/>
                <a:ea typeface="+mj-ea"/>
                <a:cs typeface="Arial"/>
              </a:rPr>
              <a:t>amet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consectetur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adipiscing</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elit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in </a:t>
            </a:r>
            <a:r>
              <a:rPr lang="en-GB" sz="1000" b="0" err="1">
                <a:solidFill>
                  <a:srgbClr val="915A44"/>
                </a:solidFill>
                <a:latin typeface="Arial"/>
                <a:ea typeface="+mj-ea"/>
                <a:cs typeface="Arial"/>
              </a:rPr>
              <a:t>turpis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nibh</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suscipit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Etiam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pharetra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blandit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sapien</a:t>
            </a:r>
            <a:r>
              <a:rPr lang="en-GB" sz="1000" b="0">
                <a:solidFill>
                  <a:srgbClr val="915A44"/>
                </a:solidFill>
                <a:latin typeface="Arial"/>
                <a:ea typeface="+mj-ea"/>
                <a:cs typeface="Arial"/>
              </a:rPr>
              <a:t> at </a:t>
            </a:r>
            <a:r>
              <a:rPr lang="en-GB" sz="1000" b="0" err="1">
                <a:solidFill>
                  <a:srgbClr val="915A44"/>
                </a:solidFill>
                <a:latin typeface="Arial"/>
                <a:ea typeface="+mj-ea"/>
                <a:cs typeface="Arial"/>
              </a:rPr>
              <a:t>maximus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Fusce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egestas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neque</a:t>
            </a:r>
            <a:r>
              <a:rPr lang="en-GB" sz="1000" b="0">
                <a:solidFill>
                  <a:srgbClr val="915A44"/>
                </a:solidFill>
                <a:latin typeface="Arial"/>
                <a:ea typeface="+mj-ea"/>
                <a:cs typeface="Arial"/>
              </a:rPr>
              <a:t> a </a:t>
            </a:r>
            <a:r>
              <a:rPr lang="en-GB" sz="1000" b="0" err="1">
                <a:solidFill>
                  <a:srgbClr val="915A44"/>
                </a:solidFill>
                <a:latin typeface="Arial"/>
                <a:ea typeface="+mj-ea"/>
                <a:cs typeface="Arial"/>
              </a:rPr>
              <a:t>erat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efficitur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sagittis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diam</a:t>
            </a:r>
            <a:r>
              <a:rPr lang="en-GB" sz="1000" b="0">
                <a:solidFill>
                  <a:srgbClr val="915A44"/>
                </a:solidFill>
                <a:latin typeface="Arial"/>
                <a:ea typeface="+mj-ea"/>
                <a:cs typeface="Arial"/>
              </a:rPr>
              <a:t> quam, </a:t>
            </a:r>
            <a:r>
              <a:rPr lang="en-GB" sz="1000" b="0" err="1">
                <a:solidFill>
                  <a:srgbClr val="915A44"/>
                </a:solidFill>
                <a:latin typeface="Arial"/>
                <a:ea typeface="+mj-ea"/>
                <a:cs typeface="Arial"/>
              </a:rPr>
              <a:t>aliquam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cursus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sem</a:t>
            </a:r>
            <a:r>
              <a:rPr lang="en-GB" sz="1000" b="0">
                <a:solidFill>
                  <a:srgbClr val="915A44"/>
                </a:solidFill>
                <a:latin typeface="Arial"/>
                <a:ea typeface="+mj-ea"/>
                <a:cs typeface="Arial"/>
              </a:rPr>
              <a:t> ac, </a:t>
            </a:r>
            <a:r>
              <a:rPr lang="en-GB" sz="1000" b="0" err="1">
                <a:solidFill>
                  <a:srgbClr val="915A44"/>
                </a:solidFill>
                <a:latin typeface="Arial"/>
                <a:ea typeface="+mj-ea"/>
                <a:cs typeface="Arial"/>
              </a:rPr>
              <a:t>tincidunt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blandit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erat</a:t>
            </a:r>
            <a:r>
              <a:rPr lang="en-GB" sz="1000" b="0">
                <a:solidFill>
                  <a:srgbClr val="915A44"/>
                </a:solidFill>
                <a:latin typeface="Arial"/>
                <a:ea typeface="+mj-ea"/>
                <a:cs typeface="Arial"/>
              </a:rPr>
              <a:t>. Nam </a:t>
            </a:r>
            <a:r>
              <a:rPr lang="en-GB" sz="1000" b="0" err="1">
                <a:solidFill>
                  <a:srgbClr val="915A44"/>
                </a:solidFill>
                <a:latin typeface="Arial"/>
                <a:ea typeface="+mj-ea"/>
                <a:cs typeface="Arial"/>
              </a:rPr>
              <a:t>consequat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ligula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ut</a:t>
            </a:r>
            <a:r>
              <a:rPr lang="en-GB" sz="1000" b="0">
                <a:solidFill>
                  <a:srgbClr val="915A44"/>
                </a:solidFill>
                <a:latin typeface="Arial"/>
                <a:ea typeface="+mj-ea"/>
                <a:cs typeface="Arial"/>
              </a:rPr>
              <a:t> quam </a:t>
            </a:r>
            <a:r>
              <a:rPr lang="en-GB" sz="1000" b="0" err="1">
                <a:solidFill>
                  <a:srgbClr val="915A44"/>
                </a:solidFill>
                <a:latin typeface="Arial"/>
                <a:ea typeface="+mj-ea"/>
                <a:cs typeface="Arial"/>
              </a:rPr>
              <a:t>mollis</a:t>
            </a:r>
            <a:r>
              <a:rPr lang="en-GB" sz="1000" b="0">
                <a:solidFill>
                  <a:srgbClr val="915A44"/>
                </a:solidFill>
                <a:latin typeface="Arial"/>
                <a:ea typeface="+mj-ea"/>
                <a:cs typeface="Arial"/>
              </a:rPr>
              <a:t>, at </a:t>
            </a:r>
            <a:r>
              <a:rPr lang="en-GB" sz="1000" b="0" err="1">
                <a:solidFill>
                  <a:srgbClr val="915A44"/>
                </a:solidFill>
                <a:latin typeface="Arial"/>
                <a:ea typeface="+mj-ea"/>
                <a:cs typeface="Arial"/>
              </a:rPr>
              <a:t>elementum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eros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scelerisque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Fusce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massa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libero</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ultrices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laoreet</a:t>
            </a:r>
            <a:r>
              <a:rPr lang="en-GB" sz="1000" b="0">
                <a:solidFill>
                  <a:srgbClr val="915A44"/>
                </a:solidFill>
                <a:latin typeface="Arial"/>
                <a:ea typeface="+mj-ea"/>
                <a:cs typeface="Arial"/>
              </a:rPr>
              <a:t> quam in, </a:t>
            </a:r>
            <a:r>
              <a:rPr lang="en-GB" sz="1000" b="0" err="1">
                <a:solidFill>
                  <a:srgbClr val="915A44"/>
                </a:solidFill>
                <a:latin typeface="Arial"/>
                <a:ea typeface="+mj-ea"/>
                <a:cs typeface="Arial"/>
              </a:rPr>
              <a:t>euismod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volutpat</a:t>
            </a:r>
            <a:r>
              <a:rPr lang="en-GB" sz="1000" b="0">
                <a:solidFill>
                  <a:srgbClr val="915A44"/>
                </a:solidFill>
                <a:latin typeface="Arial"/>
                <a:ea typeface="+mj-ea"/>
                <a:cs typeface="Arial"/>
              </a:rPr>
              <a:t> ex.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feugiat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condimentum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quis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egestas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Suspendisse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eu</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neque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aliquet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porttitor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nunc</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vel</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gravida</a:t>
            </a:r>
            <a:r>
              <a:rPr lang="en-GB" sz="1000" b="0">
                <a:solidFill>
                  <a:srgbClr val="915A44"/>
                </a:solidFill>
                <a:latin typeface="Arial"/>
                <a:ea typeface="+mj-ea"/>
                <a:cs typeface="Arial"/>
              </a:rPr>
              <a:t> dui. </a:t>
            </a:r>
            <a:r>
              <a:rPr lang="en-GB" sz="1000" b="0" err="1">
                <a:solidFill>
                  <a:srgbClr val="915A44"/>
                </a:solidFill>
                <a:latin typeface="Arial"/>
                <a:ea typeface="+mj-ea"/>
                <a:cs typeface="Arial"/>
              </a:rPr>
              <a:t>Mauris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quis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turpis</a:t>
            </a:r>
            <a:r>
              <a:rPr lang="en-GB" sz="1000" b="0">
                <a:solidFill>
                  <a:srgbClr val="915A44"/>
                </a:solidFill>
                <a:latin typeface="Arial"/>
                <a:ea typeface="+mj-ea"/>
                <a:cs typeface="Arial"/>
              </a:rPr>
              <a:t> at magna </a:t>
            </a:r>
            <a:r>
              <a:rPr lang="en-GB" sz="1000" b="0" err="1">
                <a:solidFill>
                  <a:srgbClr val="915A44"/>
                </a:solidFill>
                <a:latin typeface="Arial"/>
                <a:ea typeface="+mj-ea"/>
                <a:cs typeface="Arial"/>
              </a:rPr>
              <a:t>imperdiet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vehicula</a:t>
            </a:r>
            <a:r>
              <a:rPr lang="en-GB" sz="1000" b="0">
                <a:solidFill>
                  <a:srgbClr val="915A44"/>
                </a:solidFill>
                <a:latin typeface="Arial"/>
                <a:ea typeface="+mj-ea"/>
                <a:cs typeface="Arial"/>
              </a:rPr>
              <a:t>.</a:t>
            </a:r>
          </a:p>
        </p:txBody>
      </p:sp>
      <p:sp>
        <p:nvSpPr>
          <p:cNvPr id="11" name="Text Placeholder 4"/>
          <p:cNvSpPr>
            <a:spLocks noGrp="1"/>
          </p:cNvSpPr>
          <p:nvPr>
            <p:ph type="body" sz="quarter" idx="13" hasCustomPrompt="1"/>
          </p:nvPr>
        </p:nvSpPr>
        <p:spPr>
          <a:xfrm>
            <a:off x="1143000" y="1962150"/>
            <a:ext cx="2743200" cy="304800"/>
          </a:xfrm>
        </p:spPr>
        <p:txBody>
          <a:bodyPr/>
          <a:lstStyle>
            <a:lvl1pPr>
              <a:buNone/>
              <a:defRPr sz="1200" b="1">
                <a:solidFill>
                  <a:srgbClr val="503524"/>
                </a:solidFill>
                <a:latin typeface="Arial"/>
                <a:cs typeface="Arial"/>
              </a:defRPr>
            </a:lvl1pPr>
          </a:lstStyle>
          <a:p>
            <a:pPr lvl="0"/>
            <a:r>
              <a:rPr lang="en-GB"/>
              <a:t>Subtitle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1143000" y="590550"/>
            <a:ext cx="2743200" cy="609600"/>
          </a:xfrm>
        </p:spPr>
        <p:txBody>
          <a:bodyPr/>
          <a:lstStyle>
            <a:lvl1pPr>
              <a:buNone/>
              <a:defRPr sz="2800" b="1">
                <a:solidFill>
                  <a:srgbClr val="503524"/>
                </a:solidFill>
                <a:latin typeface="Adelle-Bold"/>
                <a:cs typeface="Adelle-Bold"/>
              </a:defRPr>
            </a:lvl1pPr>
          </a:lstStyle>
          <a:p>
            <a:pPr lvl="0"/>
            <a:r>
              <a:rPr lang="en-GB"/>
              <a:t>Title</a:t>
            </a:r>
          </a:p>
        </p:txBody>
      </p:sp>
      <p:sp>
        <p:nvSpPr>
          <p:cNvPr id="10"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503524"/>
                </a:solidFill>
                <a:latin typeface="Adelle" panose="02000503060000020004" pitchFamily="2" charset="77"/>
                <a:cs typeface="Adelle" panose="02000503060000020004" pitchFamily="2" charset="77"/>
              </a:defRPr>
            </a:lvl1pPr>
          </a:lstStyle>
          <a:p>
            <a:pPr lvl="0"/>
            <a:r>
              <a:rPr lang="en-GB"/>
              <a:t>Subtitle</a:t>
            </a:r>
          </a:p>
        </p:txBody>
      </p:sp>
      <p:sp>
        <p:nvSpPr>
          <p:cNvPr id="12" name="Text Placeholder 4"/>
          <p:cNvSpPr>
            <a:spLocks noGrp="1"/>
          </p:cNvSpPr>
          <p:nvPr>
            <p:ph type="body" sz="quarter" idx="13" hasCustomPrompt="1"/>
          </p:nvPr>
        </p:nvSpPr>
        <p:spPr>
          <a:xfrm>
            <a:off x="1143000" y="1809750"/>
            <a:ext cx="2743200" cy="304800"/>
          </a:xfrm>
        </p:spPr>
        <p:txBody>
          <a:bodyPr/>
          <a:lstStyle>
            <a:lvl1pPr>
              <a:buNone/>
              <a:defRPr sz="1200" b="1">
                <a:solidFill>
                  <a:srgbClr val="503524"/>
                </a:solidFill>
                <a:latin typeface="Arial"/>
                <a:cs typeface="Arial"/>
              </a:defRPr>
            </a:lvl1pPr>
          </a:lstStyle>
          <a:p>
            <a:pPr lvl="0"/>
            <a:r>
              <a:rPr lang="en-GB"/>
              <a:t>Subtitle</a:t>
            </a:r>
          </a:p>
        </p:txBody>
      </p:sp>
      <p:sp>
        <p:nvSpPr>
          <p:cNvPr id="13" name="Picture Placeholder 17"/>
          <p:cNvSpPr>
            <a:spLocks noGrp="1"/>
          </p:cNvSpPr>
          <p:nvPr>
            <p:ph type="pic" sz="quarter" idx="18" hasCustomPrompt="1"/>
          </p:nvPr>
        </p:nvSpPr>
        <p:spPr>
          <a:xfrm>
            <a:off x="5486400" y="2101850"/>
            <a:ext cx="2362200" cy="1397000"/>
          </a:xfrm>
          <a:blipFill rotWithShape="1">
            <a:blip r:embed="rId3"/>
            <a:stretch>
              <a:fillRect/>
            </a:stretch>
          </a:blipFill>
        </p:spPr>
        <p:txBody>
          <a:bodyPr/>
          <a:lstStyle>
            <a:lvl1pPr>
              <a:buNone/>
              <a:defRPr/>
            </a:lvl1pPr>
          </a:lstStyle>
          <a:p>
            <a:r>
              <a:rPr lang="en-GB"/>
              <a:t> </a:t>
            </a:r>
          </a:p>
        </p:txBody>
      </p:sp>
      <p:sp>
        <p:nvSpPr>
          <p:cNvPr id="14" name="Text Placeholder 4"/>
          <p:cNvSpPr>
            <a:spLocks noGrp="1"/>
          </p:cNvSpPr>
          <p:nvPr>
            <p:ph type="body" sz="quarter" idx="15" hasCustomPrompt="1"/>
          </p:nvPr>
        </p:nvSpPr>
        <p:spPr>
          <a:xfrm>
            <a:off x="6019800" y="28765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5" name="Picture Placeholder 17"/>
          <p:cNvSpPr>
            <a:spLocks noGrp="1"/>
          </p:cNvSpPr>
          <p:nvPr>
            <p:ph type="pic" sz="quarter" idx="17" hasCustomPrompt="1"/>
          </p:nvPr>
        </p:nvSpPr>
        <p:spPr>
          <a:xfrm>
            <a:off x="5486400" y="590550"/>
            <a:ext cx="2362200" cy="1397000"/>
          </a:xfrm>
          <a:blipFill rotWithShape="1">
            <a:blip r:embed="rId4"/>
            <a:stretch>
              <a:fillRect/>
            </a:stretch>
          </a:blipFill>
        </p:spPr>
        <p:txBody>
          <a:bodyPr/>
          <a:lstStyle>
            <a:lvl1pPr>
              <a:buNone/>
              <a:defRPr/>
            </a:lvl1pPr>
          </a:lstStyle>
          <a:p>
            <a:r>
              <a:rPr lang="en-GB"/>
              <a:t> </a:t>
            </a:r>
          </a:p>
        </p:txBody>
      </p:sp>
      <p:sp>
        <p:nvSpPr>
          <p:cNvPr id="16" name="Text Placeholder 4"/>
          <p:cNvSpPr>
            <a:spLocks noGrp="1"/>
          </p:cNvSpPr>
          <p:nvPr>
            <p:ph type="body" sz="quarter" idx="14" hasCustomPrompt="1"/>
          </p:nvPr>
        </p:nvSpPr>
        <p:spPr>
          <a:xfrm>
            <a:off x="6096000" y="12001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7" name="Text Placeholder 18"/>
          <p:cNvSpPr>
            <a:spLocks noGrp="1"/>
          </p:cNvSpPr>
          <p:nvPr>
            <p:ph type="body" sz="quarter" idx="19" hasCustomPrompt="1"/>
          </p:nvPr>
        </p:nvSpPr>
        <p:spPr>
          <a:xfrm>
            <a:off x="1143000" y="2266950"/>
            <a:ext cx="3429000" cy="990600"/>
          </a:xfrm>
        </p:spPr>
        <p:txBody>
          <a:bodyPr/>
          <a:lstStyle>
            <a:lvl1pPr marL="0" indent="0">
              <a:spcBef>
                <a:spcPts val="0"/>
              </a:spcBef>
              <a:buNone/>
              <a:defRPr sz="1000" baseline="0">
                <a:solidFill>
                  <a:srgbClr val="740000"/>
                </a:solidFill>
                <a:latin typeface="Arial"/>
              </a:defRPr>
            </a:lvl1pPr>
          </a:lstStyle>
          <a:p>
            <a:pPr lvl="0"/>
            <a:r>
              <a:rPr lang="en-GB" err="1"/>
              <a:t>Lorem</a:t>
            </a:r>
            <a:r>
              <a:rPr lang="en-GB"/>
              <a:t> </a:t>
            </a:r>
            <a:r>
              <a:rPr lang="en-GB" err="1"/>
              <a:t>ipsum</a:t>
            </a:r>
            <a:r>
              <a:rPr lang="en-GB"/>
              <a:t>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Nunc</a:t>
            </a:r>
            <a:r>
              <a:rPr lang="en-GB"/>
              <a:t> ac </a:t>
            </a:r>
            <a:r>
              <a:rPr lang="en-GB" err="1"/>
              <a:t>posuere</a:t>
            </a:r>
            <a:r>
              <a:rPr lang="en-GB"/>
              <a:t> quam, et </a:t>
            </a:r>
            <a:r>
              <a:rPr lang="en-GB" err="1"/>
              <a:t>rhoncus</a:t>
            </a:r>
            <a:r>
              <a:rPr lang="en-GB"/>
              <a:t> </a:t>
            </a:r>
            <a:r>
              <a:rPr lang="en-GB" err="1"/>
              <a:t>eros</a:t>
            </a:r>
            <a:r>
              <a:rPr lang="en-GB"/>
              <a:t>. </a:t>
            </a:r>
            <a:r>
              <a:rPr lang="en-GB" err="1"/>
              <a:t>Vestibulum</a:t>
            </a:r>
            <a:r>
              <a:rPr lang="en-GB"/>
              <a:t> nisi </a:t>
            </a:r>
            <a:r>
              <a:rPr lang="en-GB" err="1"/>
              <a:t>lectus</a:t>
            </a:r>
            <a:r>
              <a:rPr lang="en-GB"/>
              <a:t>, </a:t>
            </a:r>
            <a:r>
              <a:rPr lang="en-GB" err="1"/>
              <a:t>mollis</a:t>
            </a:r>
            <a:r>
              <a:rPr lang="en-GB"/>
              <a:t> sit </a:t>
            </a:r>
            <a:r>
              <a:rPr lang="en-GB" err="1"/>
              <a:t>amet</a:t>
            </a:r>
            <a:r>
              <a:rPr lang="en-GB"/>
              <a:t> </a:t>
            </a:r>
            <a:r>
              <a:rPr lang="en-GB" err="1"/>
              <a:t>nunc</a:t>
            </a:r>
            <a:r>
              <a:rPr lang="en-GB"/>
              <a:t> </a:t>
            </a:r>
            <a:r>
              <a:rPr lang="en-GB" err="1"/>
              <a:t>feugiat</a:t>
            </a:r>
            <a:r>
              <a:rPr lang="en-GB"/>
              <a:t>, </a:t>
            </a:r>
            <a:r>
              <a:rPr lang="en-GB" err="1"/>
              <a:t>aliquet</a:t>
            </a:r>
            <a:r>
              <a:rPr lang="en-GB"/>
              <a:t> </a:t>
            </a:r>
            <a:r>
              <a:rPr lang="en-GB" err="1"/>
              <a:t>eleifend</a:t>
            </a:r>
            <a:r>
              <a:rPr lang="en-GB"/>
              <a:t> dui. </a:t>
            </a:r>
            <a:r>
              <a:rPr lang="en-GB" err="1"/>
              <a:t>Vivamus</a:t>
            </a:r>
            <a:r>
              <a:rPr lang="en-GB"/>
              <a:t> in </a:t>
            </a:r>
            <a:r>
              <a:rPr lang="en-GB" err="1"/>
              <a:t>pretium</a:t>
            </a:r>
            <a:r>
              <a:rPr lang="en-GB"/>
              <a:t> lacus, a </a:t>
            </a:r>
            <a:r>
              <a:rPr lang="en-GB" err="1"/>
              <a:t>tincidunt</a:t>
            </a:r>
            <a:r>
              <a:rPr lang="en-GB"/>
              <a:t> </a:t>
            </a:r>
            <a:r>
              <a:rPr lang="en-GB" err="1"/>
              <a:t>ipsum</a:t>
            </a:r>
            <a:r>
              <a:rPr lang="en-GB"/>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6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143000" y="590550"/>
            <a:ext cx="2743200" cy="609600"/>
          </a:xfrm>
        </p:spPr>
        <p:txBody>
          <a:bodyPr/>
          <a:lstStyle>
            <a:lvl1pPr>
              <a:buNone/>
              <a:defRPr sz="2800" b="1">
                <a:solidFill>
                  <a:srgbClr val="503524"/>
                </a:solidFill>
                <a:latin typeface="Adelle-Bold"/>
                <a:cs typeface="Adelle-Bold"/>
              </a:defRPr>
            </a:lvl1pPr>
          </a:lstStyle>
          <a:p>
            <a:pPr lvl="0"/>
            <a:r>
              <a:rPr lang="en-GB"/>
              <a:t>Title</a:t>
            </a:r>
          </a:p>
        </p:txBody>
      </p:sp>
      <p:sp>
        <p:nvSpPr>
          <p:cNvPr id="6"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503524"/>
                </a:solidFill>
                <a:latin typeface="Adelle" panose="02000503060000020004" pitchFamily="2" charset="77"/>
                <a:cs typeface="Adelle" panose="02000503060000020004" pitchFamily="2" charset="77"/>
              </a:defRPr>
            </a:lvl1pPr>
          </a:lstStyle>
          <a:p>
            <a:pPr lvl="0"/>
            <a:r>
              <a:rPr lang="en-GB"/>
              <a:t>Subtitle</a:t>
            </a:r>
          </a:p>
        </p:txBody>
      </p:sp>
      <p:sp>
        <p:nvSpPr>
          <p:cNvPr id="7" name="Text Placeholder 9"/>
          <p:cNvSpPr>
            <a:spLocks noGrp="1"/>
          </p:cNvSpPr>
          <p:nvPr>
            <p:ph type="body" sz="quarter" idx="12" hasCustomPrompt="1"/>
          </p:nvPr>
        </p:nvSpPr>
        <p:spPr>
          <a:xfrm>
            <a:off x="1143000" y="2266950"/>
            <a:ext cx="6629400" cy="838200"/>
          </a:xfrm>
        </p:spPr>
        <p:txBody>
          <a:bodyPr/>
          <a:lstStyle>
            <a:lvl1pPr marL="0" indent="0">
              <a:spcBef>
                <a:spcPts val="0"/>
              </a:spcBef>
              <a:buNone/>
              <a:defRPr lang="en-GB" sz="1000" b="1" i="0" baseline="0" dirty="0" smtClean="0">
                <a:solidFill>
                  <a:srgbClr val="503524"/>
                </a:solidFill>
                <a:latin typeface="Arial"/>
                <a:cs typeface="Arial"/>
              </a:defRPr>
            </a:lvl1pPr>
            <a:lvl5pPr marL="0" indent="0" algn="l">
              <a:spcBef>
                <a:spcPts val="0"/>
              </a:spcBef>
              <a:buNone/>
              <a:defRPr/>
            </a:lvl5pPr>
          </a:lstStyle>
          <a:p>
            <a:pPr fontAlgn="auto">
              <a:spcAft>
                <a:spcPts val="0"/>
              </a:spcAft>
              <a:defRPr/>
            </a:pPr>
            <a:r>
              <a:rPr lang="en-GB" sz="1000" b="0" err="1">
                <a:solidFill>
                  <a:srgbClr val="915A44"/>
                </a:solidFill>
                <a:latin typeface="Arial"/>
                <a:ea typeface="+mj-ea"/>
                <a:cs typeface="Arial"/>
              </a:rPr>
              <a:t>Lorem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ipsum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dolor</a:t>
            </a:r>
            <a:r>
              <a:rPr lang="en-GB" sz="1000" b="0">
                <a:solidFill>
                  <a:srgbClr val="915A44"/>
                </a:solidFill>
                <a:latin typeface="Arial"/>
                <a:ea typeface="+mj-ea"/>
                <a:cs typeface="Arial"/>
              </a:rPr>
              <a:t> sit </a:t>
            </a:r>
            <a:r>
              <a:rPr lang="en-GB" sz="1000" b="0" err="1">
                <a:solidFill>
                  <a:srgbClr val="915A44"/>
                </a:solidFill>
                <a:latin typeface="Arial"/>
                <a:ea typeface="+mj-ea"/>
                <a:cs typeface="Arial"/>
              </a:rPr>
              <a:t>amet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consectetur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adipiscing</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elit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in </a:t>
            </a:r>
            <a:r>
              <a:rPr lang="en-GB" sz="1000" b="0" err="1">
                <a:solidFill>
                  <a:srgbClr val="915A44"/>
                </a:solidFill>
                <a:latin typeface="Arial"/>
                <a:ea typeface="+mj-ea"/>
                <a:cs typeface="Arial"/>
              </a:rPr>
              <a:t>turpis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nibh</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suscipit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Etiam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pharetra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blandit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sapien</a:t>
            </a:r>
            <a:r>
              <a:rPr lang="en-GB" sz="1000" b="0">
                <a:solidFill>
                  <a:srgbClr val="915A44"/>
                </a:solidFill>
                <a:latin typeface="Arial"/>
                <a:ea typeface="+mj-ea"/>
                <a:cs typeface="Arial"/>
              </a:rPr>
              <a:t> at </a:t>
            </a:r>
            <a:r>
              <a:rPr lang="en-GB" sz="1000" b="0" err="1">
                <a:solidFill>
                  <a:srgbClr val="915A44"/>
                </a:solidFill>
                <a:latin typeface="Arial"/>
                <a:ea typeface="+mj-ea"/>
                <a:cs typeface="Arial"/>
              </a:rPr>
              <a:t>maximus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Fusce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egestas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neque</a:t>
            </a:r>
            <a:r>
              <a:rPr lang="en-GB" sz="1000" b="0">
                <a:solidFill>
                  <a:srgbClr val="915A44"/>
                </a:solidFill>
                <a:latin typeface="Arial"/>
                <a:ea typeface="+mj-ea"/>
                <a:cs typeface="Arial"/>
              </a:rPr>
              <a:t> a </a:t>
            </a:r>
            <a:r>
              <a:rPr lang="en-GB" sz="1000" b="0" err="1">
                <a:solidFill>
                  <a:srgbClr val="915A44"/>
                </a:solidFill>
                <a:latin typeface="Arial"/>
                <a:ea typeface="+mj-ea"/>
                <a:cs typeface="Arial"/>
              </a:rPr>
              <a:t>erat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efficitur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sagittis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diam</a:t>
            </a:r>
            <a:r>
              <a:rPr lang="en-GB" sz="1000" b="0">
                <a:solidFill>
                  <a:srgbClr val="915A44"/>
                </a:solidFill>
                <a:latin typeface="Arial"/>
                <a:ea typeface="+mj-ea"/>
                <a:cs typeface="Arial"/>
              </a:rPr>
              <a:t> quam, </a:t>
            </a:r>
            <a:r>
              <a:rPr lang="en-GB" sz="1000" b="0" err="1">
                <a:solidFill>
                  <a:srgbClr val="915A44"/>
                </a:solidFill>
                <a:latin typeface="Arial"/>
                <a:ea typeface="+mj-ea"/>
                <a:cs typeface="Arial"/>
              </a:rPr>
              <a:t>aliquam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cursus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sem</a:t>
            </a:r>
            <a:r>
              <a:rPr lang="en-GB" sz="1000" b="0">
                <a:solidFill>
                  <a:srgbClr val="915A44"/>
                </a:solidFill>
                <a:latin typeface="Arial"/>
                <a:ea typeface="+mj-ea"/>
                <a:cs typeface="Arial"/>
              </a:rPr>
              <a:t> ac, </a:t>
            </a:r>
            <a:r>
              <a:rPr lang="en-GB" sz="1000" b="0" err="1">
                <a:solidFill>
                  <a:srgbClr val="915A44"/>
                </a:solidFill>
                <a:latin typeface="Arial"/>
                <a:ea typeface="+mj-ea"/>
                <a:cs typeface="Arial"/>
              </a:rPr>
              <a:t>tincidunt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blandit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erat</a:t>
            </a:r>
            <a:r>
              <a:rPr lang="en-GB" sz="1000" b="0">
                <a:solidFill>
                  <a:srgbClr val="915A44"/>
                </a:solidFill>
                <a:latin typeface="Arial"/>
                <a:ea typeface="+mj-ea"/>
                <a:cs typeface="Arial"/>
              </a:rPr>
              <a:t>. Nam </a:t>
            </a:r>
            <a:r>
              <a:rPr lang="en-GB" sz="1000" b="0" err="1">
                <a:solidFill>
                  <a:srgbClr val="915A44"/>
                </a:solidFill>
                <a:latin typeface="Arial"/>
                <a:ea typeface="+mj-ea"/>
                <a:cs typeface="Arial"/>
              </a:rPr>
              <a:t>consequat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ligula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ut</a:t>
            </a:r>
            <a:r>
              <a:rPr lang="en-GB" sz="1000" b="0">
                <a:solidFill>
                  <a:srgbClr val="915A44"/>
                </a:solidFill>
                <a:latin typeface="Arial"/>
                <a:ea typeface="+mj-ea"/>
                <a:cs typeface="Arial"/>
              </a:rPr>
              <a:t> quam </a:t>
            </a:r>
            <a:r>
              <a:rPr lang="en-GB" sz="1000" b="0" err="1">
                <a:solidFill>
                  <a:srgbClr val="915A44"/>
                </a:solidFill>
                <a:latin typeface="Arial"/>
                <a:ea typeface="+mj-ea"/>
                <a:cs typeface="Arial"/>
              </a:rPr>
              <a:t>mollis</a:t>
            </a:r>
            <a:r>
              <a:rPr lang="en-GB" sz="1000" b="0">
                <a:solidFill>
                  <a:srgbClr val="915A44"/>
                </a:solidFill>
                <a:latin typeface="Arial"/>
                <a:ea typeface="+mj-ea"/>
                <a:cs typeface="Arial"/>
              </a:rPr>
              <a:t>, at </a:t>
            </a:r>
            <a:r>
              <a:rPr lang="en-GB" sz="1000" b="0" err="1">
                <a:solidFill>
                  <a:srgbClr val="915A44"/>
                </a:solidFill>
                <a:latin typeface="Arial"/>
                <a:ea typeface="+mj-ea"/>
                <a:cs typeface="Arial"/>
              </a:rPr>
              <a:t>elementum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eros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scelerisque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Fusce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massa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libero</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ultrices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laoreet</a:t>
            </a:r>
            <a:r>
              <a:rPr lang="en-GB" sz="1000" b="0">
                <a:solidFill>
                  <a:srgbClr val="915A44"/>
                </a:solidFill>
                <a:latin typeface="Arial"/>
                <a:ea typeface="+mj-ea"/>
                <a:cs typeface="Arial"/>
              </a:rPr>
              <a:t> quam in, </a:t>
            </a:r>
            <a:r>
              <a:rPr lang="en-GB" sz="1000" b="0" err="1">
                <a:solidFill>
                  <a:srgbClr val="915A44"/>
                </a:solidFill>
                <a:latin typeface="Arial"/>
                <a:ea typeface="+mj-ea"/>
                <a:cs typeface="Arial"/>
              </a:rPr>
              <a:t>euismod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volutpat</a:t>
            </a:r>
            <a:r>
              <a:rPr lang="en-GB" sz="1000" b="0">
                <a:solidFill>
                  <a:srgbClr val="915A44"/>
                </a:solidFill>
                <a:latin typeface="Arial"/>
                <a:ea typeface="+mj-ea"/>
                <a:cs typeface="Arial"/>
              </a:rPr>
              <a:t> ex.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feugiat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condimentum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quis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egestas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Suspendisse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eu</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neque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aliquet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porttitor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nunc</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vel</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gravida</a:t>
            </a:r>
            <a:r>
              <a:rPr lang="en-GB" sz="1000" b="0">
                <a:solidFill>
                  <a:srgbClr val="915A44"/>
                </a:solidFill>
                <a:latin typeface="Arial"/>
                <a:ea typeface="+mj-ea"/>
                <a:cs typeface="Arial"/>
              </a:rPr>
              <a:t> dui. </a:t>
            </a:r>
            <a:r>
              <a:rPr lang="en-GB" sz="1000" b="0" err="1">
                <a:solidFill>
                  <a:srgbClr val="915A44"/>
                </a:solidFill>
                <a:latin typeface="Arial"/>
                <a:ea typeface="+mj-ea"/>
                <a:cs typeface="Arial"/>
              </a:rPr>
              <a:t>Mauris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quis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turpis</a:t>
            </a:r>
            <a:r>
              <a:rPr lang="en-GB" sz="1000" b="0">
                <a:solidFill>
                  <a:srgbClr val="915A44"/>
                </a:solidFill>
                <a:latin typeface="Arial"/>
                <a:ea typeface="+mj-ea"/>
                <a:cs typeface="Arial"/>
              </a:rPr>
              <a:t> at magna </a:t>
            </a:r>
            <a:r>
              <a:rPr lang="en-GB" sz="1000" b="0" err="1">
                <a:solidFill>
                  <a:srgbClr val="915A44"/>
                </a:solidFill>
                <a:latin typeface="Arial"/>
                <a:ea typeface="+mj-ea"/>
                <a:cs typeface="Arial"/>
              </a:rPr>
              <a:t>imperdiet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vehicula</a:t>
            </a:r>
            <a:r>
              <a:rPr lang="en-GB" sz="1000" b="0">
                <a:solidFill>
                  <a:srgbClr val="915A44"/>
                </a:solidFill>
                <a:latin typeface="Arial"/>
                <a:ea typeface="+mj-ea"/>
                <a:cs typeface="Arial"/>
              </a:rPr>
              <a:t>.</a:t>
            </a:r>
          </a:p>
        </p:txBody>
      </p:sp>
      <p:sp>
        <p:nvSpPr>
          <p:cNvPr id="8" name="Text Placeholder 4"/>
          <p:cNvSpPr>
            <a:spLocks noGrp="1"/>
          </p:cNvSpPr>
          <p:nvPr>
            <p:ph type="body" sz="quarter" idx="13" hasCustomPrompt="1"/>
          </p:nvPr>
        </p:nvSpPr>
        <p:spPr>
          <a:xfrm>
            <a:off x="1143000" y="1962150"/>
            <a:ext cx="2743200" cy="304800"/>
          </a:xfrm>
        </p:spPr>
        <p:txBody>
          <a:bodyPr/>
          <a:lstStyle>
            <a:lvl1pPr>
              <a:buNone/>
              <a:defRPr sz="1200" b="1">
                <a:solidFill>
                  <a:srgbClr val="503524"/>
                </a:solidFill>
                <a:latin typeface="Arial"/>
                <a:cs typeface="Arial"/>
              </a:defRPr>
            </a:lvl1pPr>
          </a:lstStyle>
          <a:p>
            <a:pPr lvl="0"/>
            <a:r>
              <a:rPr lang="en-GB"/>
              <a:t>Subtitle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1143000" y="590550"/>
            <a:ext cx="2743200" cy="609600"/>
          </a:xfrm>
        </p:spPr>
        <p:txBody>
          <a:bodyPr/>
          <a:lstStyle>
            <a:lvl1pPr>
              <a:buNone/>
              <a:defRPr sz="2800" b="1">
                <a:solidFill>
                  <a:srgbClr val="503524"/>
                </a:solidFill>
                <a:latin typeface="Adelle-Bold"/>
                <a:cs typeface="Adelle-Bold"/>
              </a:defRPr>
            </a:lvl1pPr>
          </a:lstStyle>
          <a:p>
            <a:pPr lvl="0"/>
            <a:r>
              <a:rPr lang="en-GB"/>
              <a:t>Title</a:t>
            </a:r>
          </a:p>
        </p:txBody>
      </p:sp>
      <p:sp>
        <p:nvSpPr>
          <p:cNvPr id="10"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503524"/>
                </a:solidFill>
                <a:latin typeface="Adelle" panose="02000503060000020004" pitchFamily="2" charset="77"/>
                <a:cs typeface="Adelle" panose="02000503060000020004" pitchFamily="2" charset="77"/>
              </a:defRPr>
            </a:lvl1pPr>
          </a:lstStyle>
          <a:p>
            <a:pPr lvl="0"/>
            <a:r>
              <a:rPr lang="en-GB"/>
              <a:t>Subtitle</a:t>
            </a:r>
          </a:p>
        </p:txBody>
      </p:sp>
      <p:sp>
        <p:nvSpPr>
          <p:cNvPr id="12" name="Text Placeholder 4"/>
          <p:cNvSpPr>
            <a:spLocks noGrp="1"/>
          </p:cNvSpPr>
          <p:nvPr>
            <p:ph type="body" sz="quarter" idx="13" hasCustomPrompt="1"/>
          </p:nvPr>
        </p:nvSpPr>
        <p:spPr>
          <a:xfrm>
            <a:off x="1143000" y="1809750"/>
            <a:ext cx="2743200" cy="304800"/>
          </a:xfrm>
        </p:spPr>
        <p:txBody>
          <a:bodyPr/>
          <a:lstStyle>
            <a:lvl1pPr>
              <a:buNone/>
              <a:defRPr sz="1200" b="1">
                <a:solidFill>
                  <a:srgbClr val="503524"/>
                </a:solidFill>
                <a:latin typeface="Arial"/>
                <a:cs typeface="Arial"/>
              </a:defRPr>
            </a:lvl1pPr>
          </a:lstStyle>
          <a:p>
            <a:pPr lvl="0"/>
            <a:r>
              <a:rPr lang="en-GB"/>
              <a:t>Subtitle</a:t>
            </a:r>
          </a:p>
        </p:txBody>
      </p:sp>
      <p:sp>
        <p:nvSpPr>
          <p:cNvPr id="13" name="Picture Placeholder 17"/>
          <p:cNvSpPr>
            <a:spLocks noGrp="1"/>
          </p:cNvSpPr>
          <p:nvPr>
            <p:ph type="pic" sz="quarter" idx="18" hasCustomPrompt="1"/>
          </p:nvPr>
        </p:nvSpPr>
        <p:spPr>
          <a:xfrm>
            <a:off x="5486400" y="2101850"/>
            <a:ext cx="2362200" cy="1397000"/>
          </a:xfrm>
          <a:blipFill rotWithShape="1">
            <a:blip r:embed="rId3"/>
            <a:stretch>
              <a:fillRect/>
            </a:stretch>
          </a:blipFill>
        </p:spPr>
        <p:txBody>
          <a:bodyPr/>
          <a:lstStyle>
            <a:lvl1pPr>
              <a:buNone/>
              <a:defRPr/>
            </a:lvl1pPr>
          </a:lstStyle>
          <a:p>
            <a:r>
              <a:rPr lang="en-GB"/>
              <a:t> </a:t>
            </a:r>
          </a:p>
        </p:txBody>
      </p:sp>
      <p:sp>
        <p:nvSpPr>
          <p:cNvPr id="14" name="Text Placeholder 4"/>
          <p:cNvSpPr>
            <a:spLocks noGrp="1"/>
          </p:cNvSpPr>
          <p:nvPr>
            <p:ph type="body" sz="quarter" idx="15" hasCustomPrompt="1"/>
          </p:nvPr>
        </p:nvSpPr>
        <p:spPr>
          <a:xfrm>
            <a:off x="6019800" y="28765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5" name="Picture Placeholder 17"/>
          <p:cNvSpPr>
            <a:spLocks noGrp="1"/>
          </p:cNvSpPr>
          <p:nvPr>
            <p:ph type="pic" sz="quarter" idx="17" hasCustomPrompt="1"/>
          </p:nvPr>
        </p:nvSpPr>
        <p:spPr>
          <a:xfrm>
            <a:off x="5486400" y="590550"/>
            <a:ext cx="2362200" cy="1397000"/>
          </a:xfrm>
          <a:blipFill rotWithShape="1">
            <a:blip r:embed="rId4"/>
            <a:stretch>
              <a:fillRect/>
            </a:stretch>
          </a:blipFill>
        </p:spPr>
        <p:txBody>
          <a:bodyPr/>
          <a:lstStyle>
            <a:lvl1pPr>
              <a:buNone/>
              <a:defRPr/>
            </a:lvl1pPr>
          </a:lstStyle>
          <a:p>
            <a:r>
              <a:rPr lang="en-GB"/>
              <a:t> </a:t>
            </a:r>
          </a:p>
        </p:txBody>
      </p:sp>
      <p:sp>
        <p:nvSpPr>
          <p:cNvPr id="16" name="Text Placeholder 4"/>
          <p:cNvSpPr>
            <a:spLocks noGrp="1"/>
          </p:cNvSpPr>
          <p:nvPr>
            <p:ph type="body" sz="quarter" idx="14" hasCustomPrompt="1"/>
          </p:nvPr>
        </p:nvSpPr>
        <p:spPr>
          <a:xfrm>
            <a:off x="6096000" y="12001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7" name="Text Placeholder 18"/>
          <p:cNvSpPr>
            <a:spLocks noGrp="1"/>
          </p:cNvSpPr>
          <p:nvPr>
            <p:ph type="body" sz="quarter" idx="19" hasCustomPrompt="1"/>
          </p:nvPr>
        </p:nvSpPr>
        <p:spPr>
          <a:xfrm>
            <a:off x="1143000" y="2266950"/>
            <a:ext cx="3429000" cy="990600"/>
          </a:xfrm>
        </p:spPr>
        <p:txBody>
          <a:bodyPr/>
          <a:lstStyle>
            <a:lvl1pPr marL="0" indent="0">
              <a:spcBef>
                <a:spcPts val="0"/>
              </a:spcBef>
              <a:buNone/>
              <a:defRPr sz="1000" baseline="0">
                <a:solidFill>
                  <a:srgbClr val="740000"/>
                </a:solidFill>
                <a:latin typeface="Arial"/>
              </a:defRPr>
            </a:lvl1pPr>
          </a:lstStyle>
          <a:p>
            <a:pPr lvl="0"/>
            <a:r>
              <a:rPr lang="en-GB" err="1"/>
              <a:t>Lorem</a:t>
            </a:r>
            <a:r>
              <a:rPr lang="en-GB"/>
              <a:t> </a:t>
            </a:r>
            <a:r>
              <a:rPr lang="en-GB" err="1"/>
              <a:t>ipsum</a:t>
            </a:r>
            <a:r>
              <a:rPr lang="en-GB"/>
              <a:t>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Nunc</a:t>
            </a:r>
            <a:r>
              <a:rPr lang="en-GB"/>
              <a:t> ac </a:t>
            </a:r>
            <a:r>
              <a:rPr lang="en-GB" err="1"/>
              <a:t>posuere</a:t>
            </a:r>
            <a:r>
              <a:rPr lang="en-GB"/>
              <a:t> quam, et </a:t>
            </a:r>
            <a:r>
              <a:rPr lang="en-GB" err="1"/>
              <a:t>rhoncus</a:t>
            </a:r>
            <a:r>
              <a:rPr lang="en-GB"/>
              <a:t> </a:t>
            </a:r>
            <a:r>
              <a:rPr lang="en-GB" err="1"/>
              <a:t>eros</a:t>
            </a:r>
            <a:r>
              <a:rPr lang="en-GB"/>
              <a:t>. </a:t>
            </a:r>
            <a:r>
              <a:rPr lang="en-GB" err="1"/>
              <a:t>Vestibulum</a:t>
            </a:r>
            <a:r>
              <a:rPr lang="en-GB"/>
              <a:t> nisi </a:t>
            </a:r>
            <a:r>
              <a:rPr lang="en-GB" err="1"/>
              <a:t>lectus</a:t>
            </a:r>
            <a:r>
              <a:rPr lang="en-GB"/>
              <a:t>, </a:t>
            </a:r>
            <a:r>
              <a:rPr lang="en-GB" err="1"/>
              <a:t>mollis</a:t>
            </a:r>
            <a:r>
              <a:rPr lang="en-GB"/>
              <a:t> sit </a:t>
            </a:r>
            <a:r>
              <a:rPr lang="en-GB" err="1"/>
              <a:t>amet</a:t>
            </a:r>
            <a:r>
              <a:rPr lang="en-GB"/>
              <a:t> </a:t>
            </a:r>
            <a:r>
              <a:rPr lang="en-GB" err="1"/>
              <a:t>nunc</a:t>
            </a:r>
            <a:r>
              <a:rPr lang="en-GB"/>
              <a:t> </a:t>
            </a:r>
            <a:r>
              <a:rPr lang="en-GB" err="1"/>
              <a:t>feugiat</a:t>
            </a:r>
            <a:r>
              <a:rPr lang="en-GB"/>
              <a:t>, </a:t>
            </a:r>
            <a:r>
              <a:rPr lang="en-GB" err="1"/>
              <a:t>aliquet</a:t>
            </a:r>
            <a:r>
              <a:rPr lang="en-GB"/>
              <a:t> </a:t>
            </a:r>
            <a:r>
              <a:rPr lang="en-GB" err="1"/>
              <a:t>eleifend</a:t>
            </a:r>
            <a:r>
              <a:rPr lang="en-GB"/>
              <a:t> dui. </a:t>
            </a:r>
            <a:r>
              <a:rPr lang="en-GB" err="1"/>
              <a:t>Vivamus</a:t>
            </a:r>
            <a:r>
              <a:rPr lang="en-GB"/>
              <a:t> in </a:t>
            </a:r>
            <a:r>
              <a:rPr lang="en-GB" err="1"/>
              <a:t>pretium</a:t>
            </a:r>
            <a:r>
              <a:rPr lang="en-GB"/>
              <a:t> lacus, a </a:t>
            </a:r>
            <a:r>
              <a:rPr lang="en-GB" err="1"/>
              <a:t>tincidunt</a:t>
            </a:r>
            <a:r>
              <a:rPr lang="en-GB"/>
              <a:t> </a:t>
            </a:r>
            <a:r>
              <a:rPr lang="en-GB" err="1"/>
              <a:t>ipsum</a:t>
            </a:r>
            <a:r>
              <a:rPr lang="en-GB"/>
              <a: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7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143000" y="590550"/>
            <a:ext cx="2743200" cy="609600"/>
          </a:xfrm>
        </p:spPr>
        <p:txBody>
          <a:bodyPr/>
          <a:lstStyle>
            <a:lvl1pPr>
              <a:buNone/>
              <a:defRPr sz="2800" b="1">
                <a:solidFill>
                  <a:srgbClr val="503524"/>
                </a:solidFill>
                <a:latin typeface="Adelle-Bold"/>
                <a:cs typeface="Adelle-Bold"/>
              </a:defRPr>
            </a:lvl1pPr>
          </a:lstStyle>
          <a:p>
            <a:pPr lvl="0"/>
            <a:r>
              <a:rPr lang="en-GB"/>
              <a:t>Title</a:t>
            </a:r>
          </a:p>
        </p:txBody>
      </p:sp>
      <p:sp>
        <p:nvSpPr>
          <p:cNvPr id="6"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503524"/>
                </a:solidFill>
                <a:latin typeface="Adelle" panose="02000503060000020004" pitchFamily="2" charset="77"/>
                <a:cs typeface="Adelle" panose="02000503060000020004" pitchFamily="2" charset="77"/>
              </a:defRPr>
            </a:lvl1pPr>
          </a:lstStyle>
          <a:p>
            <a:pPr lvl="0"/>
            <a:r>
              <a:rPr lang="en-GB"/>
              <a:t>Subtitle</a:t>
            </a:r>
          </a:p>
        </p:txBody>
      </p:sp>
      <p:sp>
        <p:nvSpPr>
          <p:cNvPr id="7" name="Text Placeholder 9"/>
          <p:cNvSpPr>
            <a:spLocks noGrp="1"/>
          </p:cNvSpPr>
          <p:nvPr>
            <p:ph type="body" sz="quarter" idx="12" hasCustomPrompt="1"/>
          </p:nvPr>
        </p:nvSpPr>
        <p:spPr>
          <a:xfrm>
            <a:off x="1143000" y="2266950"/>
            <a:ext cx="6629400" cy="838200"/>
          </a:xfrm>
        </p:spPr>
        <p:txBody>
          <a:bodyPr/>
          <a:lstStyle>
            <a:lvl1pPr marL="0" indent="0">
              <a:spcBef>
                <a:spcPts val="0"/>
              </a:spcBef>
              <a:buNone/>
              <a:defRPr lang="en-GB" sz="1000" b="1" i="0" baseline="0" dirty="0" smtClean="0">
                <a:solidFill>
                  <a:srgbClr val="503524"/>
                </a:solidFill>
                <a:latin typeface="Arial"/>
                <a:cs typeface="Arial"/>
              </a:defRPr>
            </a:lvl1pPr>
            <a:lvl5pPr marL="0" indent="0" algn="l">
              <a:spcBef>
                <a:spcPts val="0"/>
              </a:spcBef>
              <a:buNone/>
              <a:defRPr/>
            </a:lvl5pPr>
          </a:lstStyle>
          <a:p>
            <a:pPr fontAlgn="auto">
              <a:spcAft>
                <a:spcPts val="0"/>
              </a:spcAft>
              <a:defRPr/>
            </a:pPr>
            <a:r>
              <a:rPr lang="en-GB" sz="1000" b="0" err="1">
                <a:solidFill>
                  <a:srgbClr val="915A44"/>
                </a:solidFill>
                <a:latin typeface="Arial"/>
                <a:ea typeface="+mj-ea"/>
                <a:cs typeface="Arial"/>
              </a:rPr>
              <a:t>Lorem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ipsum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dolor</a:t>
            </a:r>
            <a:r>
              <a:rPr lang="en-GB" sz="1000" b="0">
                <a:solidFill>
                  <a:srgbClr val="915A44"/>
                </a:solidFill>
                <a:latin typeface="Arial"/>
                <a:ea typeface="+mj-ea"/>
                <a:cs typeface="Arial"/>
              </a:rPr>
              <a:t> sit </a:t>
            </a:r>
            <a:r>
              <a:rPr lang="en-GB" sz="1000" b="0" err="1">
                <a:solidFill>
                  <a:srgbClr val="915A44"/>
                </a:solidFill>
                <a:latin typeface="Arial"/>
                <a:ea typeface="+mj-ea"/>
                <a:cs typeface="Arial"/>
              </a:rPr>
              <a:t>amet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consectetur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adipiscing</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elit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in </a:t>
            </a:r>
            <a:r>
              <a:rPr lang="en-GB" sz="1000" b="0" err="1">
                <a:solidFill>
                  <a:srgbClr val="915A44"/>
                </a:solidFill>
                <a:latin typeface="Arial"/>
                <a:ea typeface="+mj-ea"/>
                <a:cs typeface="Arial"/>
              </a:rPr>
              <a:t>turpis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nibh</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suscipit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Etiam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pharetra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blandit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sapien</a:t>
            </a:r>
            <a:r>
              <a:rPr lang="en-GB" sz="1000" b="0">
                <a:solidFill>
                  <a:srgbClr val="915A44"/>
                </a:solidFill>
                <a:latin typeface="Arial"/>
                <a:ea typeface="+mj-ea"/>
                <a:cs typeface="Arial"/>
              </a:rPr>
              <a:t> at </a:t>
            </a:r>
            <a:r>
              <a:rPr lang="en-GB" sz="1000" b="0" err="1">
                <a:solidFill>
                  <a:srgbClr val="915A44"/>
                </a:solidFill>
                <a:latin typeface="Arial"/>
                <a:ea typeface="+mj-ea"/>
                <a:cs typeface="Arial"/>
              </a:rPr>
              <a:t>maximus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Fusce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egestas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neque</a:t>
            </a:r>
            <a:r>
              <a:rPr lang="en-GB" sz="1000" b="0">
                <a:solidFill>
                  <a:srgbClr val="915A44"/>
                </a:solidFill>
                <a:latin typeface="Arial"/>
                <a:ea typeface="+mj-ea"/>
                <a:cs typeface="Arial"/>
              </a:rPr>
              <a:t> a </a:t>
            </a:r>
            <a:r>
              <a:rPr lang="en-GB" sz="1000" b="0" err="1">
                <a:solidFill>
                  <a:srgbClr val="915A44"/>
                </a:solidFill>
                <a:latin typeface="Arial"/>
                <a:ea typeface="+mj-ea"/>
                <a:cs typeface="Arial"/>
              </a:rPr>
              <a:t>erat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efficitur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sagittis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diam</a:t>
            </a:r>
            <a:r>
              <a:rPr lang="en-GB" sz="1000" b="0">
                <a:solidFill>
                  <a:srgbClr val="915A44"/>
                </a:solidFill>
                <a:latin typeface="Arial"/>
                <a:ea typeface="+mj-ea"/>
                <a:cs typeface="Arial"/>
              </a:rPr>
              <a:t> quam, </a:t>
            </a:r>
            <a:r>
              <a:rPr lang="en-GB" sz="1000" b="0" err="1">
                <a:solidFill>
                  <a:srgbClr val="915A44"/>
                </a:solidFill>
                <a:latin typeface="Arial"/>
                <a:ea typeface="+mj-ea"/>
                <a:cs typeface="Arial"/>
              </a:rPr>
              <a:t>aliquam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cursus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sem</a:t>
            </a:r>
            <a:r>
              <a:rPr lang="en-GB" sz="1000" b="0">
                <a:solidFill>
                  <a:srgbClr val="915A44"/>
                </a:solidFill>
                <a:latin typeface="Arial"/>
                <a:ea typeface="+mj-ea"/>
                <a:cs typeface="Arial"/>
              </a:rPr>
              <a:t> ac, </a:t>
            </a:r>
            <a:r>
              <a:rPr lang="en-GB" sz="1000" b="0" err="1">
                <a:solidFill>
                  <a:srgbClr val="915A44"/>
                </a:solidFill>
                <a:latin typeface="Arial"/>
                <a:ea typeface="+mj-ea"/>
                <a:cs typeface="Arial"/>
              </a:rPr>
              <a:t>tincidunt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blandit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erat</a:t>
            </a:r>
            <a:r>
              <a:rPr lang="en-GB" sz="1000" b="0">
                <a:solidFill>
                  <a:srgbClr val="915A44"/>
                </a:solidFill>
                <a:latin typeface="Arial"/>
                <a:ea typeface="+mj-ea"/>
                <a:cs typeface="Arial"/>
              </a:rPr>
              <a:t>. Nam </a:t>
            </a:r>
            <a:r>
              <a:rPr lang="en-GB" sz="1000" b="0" err="1">
                <a:solidFill>
                  <a:srgbClr val="915A44"/>
                </a:solidFill>
                <a:latin typeface="Arial"/>
                <a:ea typeface="+mj-ea"/>
                <a:cs typeface="Arial"/>
              </a:rPr>
              <a:t>consequat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ligula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ut</a:t>
            </a:r>
            <a:r>
              <a:rPr lang="en-GB" sz="1000" b="0">
                <a:solidFill>
                  <a:srgbClr val="915A44"/>
                </a:solidFill>
                <a:latin typeface="Arial"/>
                <a:ea typeface="+mj-ea"/>
                <a:cs typeface="Arial"/>
              </a:rPr>
              <a:t> quam </a:t>
            </a:r>
            <a:r>
              <a:rPr lang="en-GB" sz="1000" b="0" err="1">
                <a:solidFill>
                  <a:srgbClr val="915A44"/>
                </a:solidFill>
                <a:latin typeface="Arial"/>
                <a:ea typeface="+mj-ea"/>
                <a:cs typeface="Arial"/>
              </a:rPr>
              <a:t>mollis</a:t>
            </a:r>
            <a:r>
              <a:rPr lang="en-GB" sz="1000" b="0">
                <a:solidFill>
                  <a:srgbClr val="915A44"/>
                </a:solidFill>
                <a:latin typeface="Arial"/>
                <a:ea typeface="+mj-ea"/>
                <a:cs typeface="Arial"/>
              </a:rPr>
              <a:t>, at </a:t>
            </a:r>
            <a:r>
              <a:rPr lang="en-GB" sz="1000" b="0" err="1">
                <a:solidFill>
                  <a:srgbClr val="915A44"/>
                </a:solidFill>
                <a:latin typeface="Arial"/>
                <a:ea typeface="+mj-ea"/>
                <a:cs typeface="Arial"/>
              </a:rPr>
              <a:t>elementum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eros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scelerisque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Fusce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massa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libero</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ultrices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laoreet</a:t>
            </a:r>
            <a:r>
              <a:rPr lang="en-GB" sz="1000" b="0">
                <a:solidFill>
                  <a:srgbClr val="915A44"/>
                </a:solidFill>
                <a:latin typeface="Arial"/>
                <a:ea typeface="+mj-ea"/>
                <a:cs typeface="Arial"/>
              </a:rPr>
              <a:t> quam in, </a:t>
            </a:r>
            <a:r>
              <a:rPr lang="en-GB" sz="1000" b="0" err="1">
                <a:solidFill>
                  <a:srgbClr val="915A44"/>
                </a:solidFill>
                <a:latin typeface="Arial"/>
                <a:ea typeface="+mj-ea"/>
                <a:cs typeface="Arial"/>
              </a:rPr>
              <a:t>euismod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volutpat</a:t>
            </a:r>
            <a:r>
              <a:rPr lang="en-GB" sz="1000" b="0">
                <a:solidFill>
                  <a:srgbClr val="915A44"/>
                </a:solidFill>
                <a:latin typeface="Arial"/>
                <a:ea typeface="+mj-ea"/>
                <a:cs typeface="Arial"/>
              </a:rPr>
              <a:t> ex.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feugiat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condimentum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quis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egestas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Suspendisse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eu</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neque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aliquet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porttitor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nunc</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vel</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gravida</a:t>
            </a:r>
            <a:r>
              <a:rPr lang="en-GB" sz="1000" b="0">
                <a:solidFill>
                  <a:srgbClr val="915A44"/>
                </a:solidFill>
                <a:latin typeface="Arial"/>
                <a:ea typeface="+mj-ea"/>
                <a:cs typeface="Arial"/>
              </a:rPr>
              <a:t> dui. </a:t>
            </a:r>
            <a:r>
              <a:rPr lang="en-GB" sz="1000" b="0" err="1">
                <a:solidFill>
                  <a:srgbClr val="915A44"/>
                </a:solidFill>
                <a:latin typeface="Arial"/>
                <a:ea typeface="+mj-ea"/>
                <a:cs typeface="Arial"/>
              </a:rPr>
              <a:t>Mauris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quis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turpis</a:t>
            </a:r>
            <a:r>
              <a:rPr lang="en-GB" sz="1000" b="0">
                <a:solidFill>
                  <a:srgbClr val="915A44"/>
                </a:solidFill>
                <a:latin typeface="Arial"/>
                <a:ea typeface="+mj-ea"/>
                <a:cs typeface="Arial"/>
              </a:rPr>
              <a:t> at magna </a:t>
            </a:r>
            <a:r>
              <a:rPr lang="en-GB" sz="1000" b="0" err="1">
                <a:solidFill>
                  <a:srgbClr val="915A44"/>
                </a:solidFill>
                <a:latin typeface="Arial"/>
                <a:ea typeface="+mj-ea"/>
                <a:cs typeface="Arial"/>
              </a:rPr>
              <a:t>imperdiet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vehicula</a:t>
            </a:r>
            <a:r>
              <a:rPr lang="en-GB" sz="1000" b="0">
                <a:solidFill>
                  <a:srgbClr val="915A44"/>
                </a:solidFill>
                <a:latin typeface="Arial"/>
                <a:ea typeface="+mj-ea"/>
                <a:cs typeface="Arial"/>
              </a:rPr>
              <a:t>.</a:t>
            </a:r>
          </a:p>
        </p:txBody>
      </p:sp>
      <p:sp>
        <p:nvSpPr>
          <p:cNvPr id="8" name="Text Placeholder 4"/>
          <p:cNvSpPr>
            <a:spLocks noGrp="1"/>
          </p:cNvSpPr>
          <p:nvPr>
            <p:ph type="body" sz="quarter" idx="13" hasCustomPrompt="1"/>
          </p:nvPr>
        </p:nvSpPr>
        <p:spPr>
          <a:xfrm>
            <a:off x="1143000" y="1962150"/>
            <a:ext cx="2743200" cy="304800"/>
          </a:xfrm>
        </p:spPr>
        <p:txBody>
          <a:bodyPr/>
          <a:lstStyle>
            <a:lvl1pPr>
              <a:buNone/>
              <a:defRPr sz="1200" b="1">
                <a:solidFill>
                  <a:srgbClr val="503524"/>
                </a:solidFill>
                <a:latin typeface="Arial"/>
                <a:cs typeface="Arial"/>
              </a:defRPr>
            </a:lvl1pPr>
          </a:lstStyle>
          <a:p>
            <a:pPr lvl="0"/>
            <a:r>
              <a:rPr lang="en-GB"/>
              <a:t>Subtitle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8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143000" y="590550"/>
            <a:ext cx="2743200" cy="609600"/>
          </a:xfrm>
        </p:spPr>
        <p:txBody>
          <a:bodyPr/>
          <a:lstStyle>
            <a:lvl1pPr>
              <a:buNone/>
              <a:defRPr sz="2800" b="1">
                <a:solidFill>
                  <a:srgbClr val="503524"/>
                </a:solidFill>
                <a:latin typeface="Adelle-Bold"/>
                <a:cs typeface="Adelle-Bold"/>
              </a:defRPr>
            </a:lvl1pPr>
          </a:lstStyle>
          <a:p>
            <a:pPr lvl="0"/>
            <a:r>
              <a:rPr lang="en-GB"/>
              <a:t>Title</a:t>
            </a:r>
          </a:p>
        </p:txBody>
      </p:sp>
      <p:sp>
        <p:nvSpPr>
          <p:cNvPr id="6"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503524"/>
                </a:solidFill>
                <a:latin typeface="Adelle" panose="02000503060000020004" pitchFamily="2" charset="77"/>
                <a:cs typeface="Adelle" panose="02000503060000020004" pitchFamily="2" charset="77"/>
              </a:defRPr>
            </a:lvl1pPr>
          </a:lstStyle>
          <a:p>
            <a:pPr lvl="0"/>
            <a:r>
              <a:rPr lang="en-GB"/>
              <a:t>Subtitle</a:t>
            </a:r>
          </a:p>
        </p:txBody>
      </p:sp>
      <p:sp>
        <p:nvSpPr>
          <p:cNvPr id="10" name="Text Placeholder 9"/>
          <p:cNvSpPr>
            <a:spLocks noGrp="1"/>
          </p:cNvSpPr>
          <p:nvPr>
            <p:ph type="body" sz="quarter" idx="12" hasCustomPrompt="1"/>
          </p:nvPr>
        </p:nvSpPr>
        <p:spPr>
          <a:xfrm>
            <a:off x="1143000" y="2266950"/>
            <a:ext cx="6629400" cy="838200"/>
          </a:xfrm>
        </p:spPr>
        <p:txBody>
          <a:bodyPr/>
          <a:lstStyle>
            <a:lvl1pPr marL="0" indent="0">
              <a:spcBef>
                <a:spcPts val="0"/>
              </a:spcBef>
              <a:buNone/>
              <a:defRPr lang="en-GB" sz="1000" b="1" i="0" baseline="0" dirty="0" smtClean="0">
                <a:solidFill>
                  <a:srgbClr val="503524"/>
                </a:solidFill>
                <a:latin typeface="Arial"/>
                <a:cs typeface="Arial"/>
              </a:defRPr>
            </a:lvl1pPr>
            <a:lvl5pPr marL="0" indent="0" algn="l">
              <a:spcBef>
                <a:spcPts val="0"/>
              </a:spcBef>
              <a:buNone/>
              <a:defRPr/>
            </a:lvl5pPr>
          </a:lstStyle>
          <a:p>
            <a:pPr fontAlgn="auto">
              <a:spcAft>
                <a:spcPts val="0"/>
              </a:spcAft>
              <a:defRPr/>
            </a:pPr>
            <a:r>
              <a:rPr lang="en-GB" sz="1000" b="0" err="1">
                <a:solidFill>
                  <a:srgbClr val="915A44"/>
                </a:solidFill>
                <a:latin typeface="Arial"/>
                <a:ea typeface="+mj-ea"/>
                <a:cs typeface="Arial"/>
              </a:rPr>
              <a:t>Lorem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ipsum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dolor</a:t>
            </a:r>
            <a:r>
              <a:rPr lang="en-GB" sz="1000" b="0">
                <a:solidFill>
                  <a:srgbClr val="915A44"/>
                </a:solidFill>
                <a:latin typeface="Arial"/>
                <a:ea typeface="+mj-ea"/>
                <a:cs typeface="Arial"/>
              </a:rPr>
              <a:t> sit </a:t>
            </a:r>
            <a:r>
              <a:rPr lang="en-GB" sz="1000" b="0" err="1">
                <a:solidFill>
                  <a:srgbClr val="915A44"/>
                </a:solidFill>
                <a:latin typeface="Arial"/>
                <a:ea typeface="+mj-ea"/>
                <a:cs typeface="Arial"/>
              </a:rPr>
              <a:t>amet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consectetur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adipiscing</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elit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in </a:t>
            </a:r>
            <a:r>
              <a:rPr lang="en-GB" sz="1000" b="0" err="1">
                <a:solidFill>
                  <a:srgbClr val="915A44"/>
                </a:solidFill>
                <a:latin typeface="Arial"/>
                <a:ea typeface="+mj-ea"/>
                <a:cs typeface="Arial"/>
              </a:rPr>
              <a:t>turpis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nibh</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suscipit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Etiam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pharetra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blandit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sapien</a:t>
            </a:r>
            <a:r>
              <a:rPr lang="en-GB" sz="1000" b="0">
                <a:solidFill>
                  <a:srgbClr val="915A44"/>
                </a:solidFill>
                <a:latin typeface="Arial"/>
                <a:ea typeface="+mj-ea"/>
                <a:cs typeface="Arial"/>
              </a:rPr>
              <a:t> at </a:t>
            </a:r>
            <a:r>
              <a:rPr lang="en-GB" sz="1000" b="0" err="1">
                <a:solidFill>
                  <a:srgbClr val="915A44"/>
                </a:solidFill>
                <a:latin typeface="Arial"/>
                <a:ea typeface="+mj-ea"/>
                <a:cs typeface="Arial"/>
              </a:rPr>
              <a:t>maximus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Fusce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egestas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neque</a:t>
            </a:r>
            <a:r>
              <a:rPr lang="en-GB" sz="1000" b="0">
                <a:solidFill>
                  <a:srgbClr val="915A44"/>
                </a:solidFill>
                <a:latin typeface="Arial"/>
                <a:ea typeface="+mj-ea"/>
                <a:cs typeface="Arial"/>
              </a:rPr>
              <a:t> a </a:t>
            </a:r>
            <a:r>
              <a:rPr lang="en-GB" sz="1000" b="0" err="1">
                <a:solidFill>
                  <a:srgbClr val="915A44"/>
                </a:solidFill>
                <a:latin typeface="Arial"/>
                <a:ea typeface="+mj-ea"/>
                <a:cs typeface="Arial"/>
              </a:rPr>
              <a:t>erat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efficitur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sagittis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diam</a:t>
            </a:r>
            <a:r>
              <a:rPr lang="en-GB" sz="1000" b="0">
                <a:solidFill>
                  <a:srgbClr val="915A44"/>
                </a:solidFill>
                <a:latin typeface="Arial"/>
                <a:ea typeface="+mj-ea"/>
                <a:cs typeface="Arial"/>
              </a:rPr>
              <a:t> quam, </a:t>
            </a:r>
            <a:r>
              <a:rPr lang="en-GB" sz="1000" b="0" err="1">
                <a:solidFill>
                  <a:srgbClr val="915A44"/>
                </a:solidFill>
                <a:latin typeface="Arial"/>
                <a:ea typeface="+mj-ea"/>
                <a:cs typeface="Arial"/>
              </a:rPr>
              <a:t>aliquam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cursus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sem</a:t>
            </a:r>
            <a:r>
              <a:rPr lang="en-GB" sz="1000" b="0">
                <a:solidFill>
                  <a:srgbClr val="915A44"/>
                </a:solidFill>
                <a:latin typeface="Arial"/>
                <a:ea typeface="+mj-ea"/>
                <a:cs typeface="Arial"/>
              </a:rPr>
              <a:t> ac, </a:t>
            </a:r>
            <a:r>
              <a:rPr lang="en-GB" sz="1000" b="0" err="1">
                <a:solidFill>
                  <a:srgbClr val="915A44"/>
                </a:solidFill>
                <a:latin typeface="Arial"/>
                <a:ea typeface="+mj-ea"/>
                <a:cs typeface="Arial"/>
              </a:rPr>
              <a:t>tincidunt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blandit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erat</a:t>
            </a:r>
            <a:r>
              <a:rPr lang="en-GB" sz="1000" b="0">
                <a:solidFill>
                  <a:srgbClr val="915A44"/>
                </a:solidFill>
                <a:latin typeface="Arial"/>
                <a:ea typeface="+mj-ea"/>
                <a:cs typeface="Arial"/>
              </a:rPr>
              <a:t>. Nam </a:t>
            </a:r>
            <a:r>
              <a:rPr lang="en-GB" sz="1000" b="0" err="1">
                <a:solidFill>
                  <a:srgbClr val="915A44"/>
                </a:solidFill>
                <a:latin typeface="Arial"/>
                <a:ea typeface="+mj-ea"/>
                <a:cs typeface="Arial"/>
              </a:rPr>
              <a:t>consequat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ligula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ut</a:t>
            </a:r>
            <a:r>
              <a:rPr lang="en-GB" sz="1000" b="0">
                <a:solidFill>
                  <a:srgbClr val="915A44"/>
                </a:solidFill>
                <a:latin typeface="Arial"/>
                <a:ea typeface="+mj-ea"/>
                <a:cs typeface="Arial"/>
              </a:rPr>
              <a:t> quam </a:t>
            </a:r>
            <a:r>
              <a:rPr lang="en-GB" sz="1000" b="0" err="1">
                <a:solidFill>
                  <a:srgbClr val="915A44"/>
                </a:solidFill>
                <a:latin typeface="Arial"/>
                <a:ea typeface="+mj-ea"/>
                <a:cs typeface="Arial"/>
              </a:rPr>
              <a:t>mollis</a:t>
            </a:r>
            <a:r>
              <a:rPr lang="en-GB" sz="1000" b="0">
                <a:solidFill>
                  <a:srgbClr val="915A44"/>
                </a:solidFill>
                <a:latin typeface="Arial"/>
                <a:ea typeface="+mj-ea"/>
                <a:cs typeface="Arial"/>
              </a:rPr>
              <a:t>, at </a:t>
            </a:r>
            <a:r>
              <a:rPr lang="en-GB" sz="1000" b="0" err="1">
                <a:solidFill>
                  <a:srgbClr val="915A44"/>
                </a:solidFill>
                <a:latin typeface="Arial"/>
                <a:ea typeface="+mj-ea"/>
                <a:cs typeface="Arial"/>
              </a:rPr>
              <a:t>elementum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eros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scelerisque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Fusce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massa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libero</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ultrices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laoreet</a:t>
            </a:r>
            <a:r>
              <a:rPr lang="en-GB" sz="1000" b="0">
                <a:solidFill>
                  <a:srgbClr val="915A44"/>
                </a:solidFill>
                <a:latin typeface="Arial"/>
                <a:ea typeface="+mj-ea"/>
                <a:cs typeface="Arial"/>
              </a:rPr>
              <a:t> quam in, </a:t>
            </a:r>
            <a:r>
              <a:rPr lang="en-GB" sz="1000" b="0" err="1">
                <a:solidFill>
                  <a:srgbClr val="915A44"/>
                </a:solidFill>
                <a:latin typeface="Arial"/>
                <a:ea typeface="+mj-ea"/>
                <a:cs typeface="Arial"/>
              </a:rPr>
              <a:t>euismod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volutpat</a:t>
            </a:r>
            <a:r>
              <a:rPr lang="en-GB" sz="1000" b="0">
                <a:solidFill>
                  <a:srgbClr val="915A44"/>
                </a:solidFill>
                <a:latin typeface="Arial"/>
                <a:ea typeface="+mj-ea"/>
                <a:cs typeface="Arial"/>
              </a:rPr>
              <a:t> ex.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feugiat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condimentum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quis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egestas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Suspendisse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eu</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neque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aliquet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porttitor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nunc</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vel</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gravida</a:t>
            </a:r>
            <a:r>
              <a:rPr lang="en-GB" sz="1000" b="0">
                <a:solidFill>
                  <a:srgbClr val="915A44"/>
                </a:solidFill>
                <a:latin typeface="Arial"/>
                <a:ea typeface="+mj-ea"/>
                <a:cs typeface="Arial"/>
              </a:rPr>
              <a:t> dui. </a:t>
            </a:r>
            <a:r>
              <a:rPr lang="en-GB" sz="1000" b="0" err="1">
                <a:solidFill>
                  <a:srgbClr val="915A44"/>
                </a:solidFill>
                <a:latin typeface="Arial"/>
                <a:ea typeface="+mj-ea"/>
                <a:cs typeface="Arial"/>
              </a:rPr>
              <a:t>Mauris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quis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turpis</a:t>
            </a:r>
            <a:r>
              <a:rPr lang="en-GB" sz="1000" b="0">
                <a:solidFill>
                  <a:srgbClr val="915A44"/>
                </a:solidFill>
                <a:latin typeface="Arial"/>
                <a:ea typeface="+mj-ea"/>
                <a:cs typeface="Arial"/>
              </a:rPr>
              <a:t> at magna </a:t>
            </a:r>
            <a:r>
              <a:rPr lang="en-GB" sz="1000" b="0" err="1">
                <a:solidFill>
                  <a:srgbClr val="915A44"/>
                </a:solidFill>
                <a:latin typeface="Arial"/>
                <a:ea typeface="+mj-ea"/>
                <a:cs typeface="Arial"/>
              </a:rPr>
              <a:t>imperdiet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vehicula</a:t>
            </a:r>
            <a:r>
              <a:rPr lang="en-GB" sz="1000" b="0">
                <a:solidFill>
                  <a:srgbClr val="915A44"/>
                </a:solidFill>
                <a:latin typeface="Arial"/>
                <a:ea typeface="+mj-ea"/>
                <a:cs typeface="Arial"/>
              </a:rPr>
              <a:t>.</a:t>
            </a:r>
          </a:p>
        </p:txBody>
      </p:sp>
      <p:sp>
        <p:nvSpPr>
          <p:cNvPr id="11" name="Text Placeholder 4"/>
          <p:cNvSpPr>
            <a:spLocks noGrp="1"/>
          </p:cNvSpPr>
          <p:nvPr>
            <p:ph type="body" sz="quarter" idx="13" hasCustomPrompt="1"/>
          </p:nvPr>
        </p:nvSpPr>
        <p:spPr>
          <a:xfrm>
            <a:off x="1143000" y="1962150"/>
            <a:ext cx="2743200" cy="304800"/>
          </a:xfrm>
        </p:spPr>
        <p:txBody>
          <a:bodyPr/>
          <a:lstStyle>
            <a:lvl1pPr>
              <a:buNone/>
              <a:defRPr sz="1200" b="1">
                <a:solidFill>
                  <a:srgbClr val="503524"/>
                </a:solidFill>
                <a:latin typeface="Arial"/>
                <a:cs typeface="Arial"/>
              </a:defRPr>
            </a:lvl1pPr>
          </a:lstStyle>
          <a:p>
            <a:pPr lvl="0"/>
            <a:r>
              <a:rPr lang="en-GB"/>
              <a:t>Subtitle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1143000" y="590550"/>
            <a:ext cx="2743200" cy="609600"/>
          </a:xfrm>
        </p:spPr>
        <p:txBody>
          <a:bodyPr/>
          <a:lstStyle>
            <a:lvl1pPr>
              <a:buNone/>
              <a:defRPr sz="2800" b="1">
                <a:solidFill>
                  <a:srgbClr val="193037"/>
                </a:solidFill>
                <a:latin typeface="Adelle-Bold"/>
                <a:cs typeface="Adelle-Bold"/>
              </a:defRPr>
            </a:lvl1pPr>
          </a:lstStyle>
          <a:p>
            <a:pPr lvl="0"/>
            <a:r>
              <a:rPr lang="en-GB"/>
              <a:t>Title</a:t>
            </a:r>
          </a:p>
        </p:txBody>
      </p:sp>
      <p:sp>
        <p:nvSpPr>
          <p:cNvPr id="10"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193037"/>
                </a:solidFill>
                <a:latin typeface="Adelle" panose="02000503060000020004" pitchFamily="2" charset="77"/>
                <a:cs typeface="Adelle" panose="02000503060000020004" pitchFamily="2" charset="77"/>
              </a:defRPr>
            </a:lvl1pPr>
          </a:lstStyle>
          <a:p>
            <a:pPr lvl="0"/>
            <a:r>
              <a:rPr lang="en-GB"/>
              <a:t>Subtitle</a:t>
            </a:r>
          </a:p>
        </p:txBody>
      </p:sp>
      <p:sp>
        <p:nvSpPr>
          <p:cNvPr id="12" name="Text Placeholder 4"/>
          <p:cNvSpPr>
            <a:spLocks noGrp="1"/>
          </p:cNvSpPr>
          <p:nvPr>
            <p:ph type="body" sz="quarter" idx="13" hasCustomPrompt="1"/>
          </p:nvPr>
        </p:nvSpPr>
        <p:spPr>
          <a:xfrm>
            <a:off x="1143000" y="1809750"/>
            <a:ext cx="2743200" cy="304800"/>
          </a:xfrm>
        </p:spPr>
        <p:txBody>
          <a:bodyPr/>
          <a:lstStyle>
            <a:lvl1pPr>
              <a:buNone/>
              <a:defRPr sz="1200" b="1">
                <a:solidFill>
                  <a:srgbClr val="193037"/>
                </a:solidFill>
                <a:latin typeface="Arial"/>
                <a:cs typeface="Arial"/>
              </a:defRPr>
            </a:lvl1pPr>
          </a:lstStyle>
          <a:p>
            <a:pPr lvl="0"/>
            <a:r>
              <a:rPr lang="en-GB"/>
              <a:t>Subtitle</a:t>
            </a:r>
          </a:p>
        </p:txBody>
      </p:sp>
      <p:sp>
        <p:nvSpPr>
          <p:cNvPr id="13" name="Picture Placeholder 17"/>
          <p:cNvSpPr>
            <a:spLocks noGrp="1"/>
          </p:cNvSpPr>
          <p:nvPr>
            <p:ph type="pic" sz="quarter" idx="18" hasCustomPrompt="1"/>
          </p:nvPr>
        </p:nvSpPr>
        <p:spPr>
          <a:xfrm>
            <a:off x="5486400" y="2101850"/>
            <a:ext cx="2362200" cy="1397000"/>
          </a:xfrm>
          <a:blipFill rotWithShape="1">
            <a:blip r:embed="rId3"/>
            <a:stretch>
              <a:fillRect/>
            </a:stretch>
          </a:blipFill>
        </p:spPr>
        <p:txBody>
          <a:bodyPr/>
          <a:lstStyle>
            <a:lvl1pPr>
              <a:buNone/>
              <a:defRPr/>
            </a:lvl1pPr>
          </a:lstStyle>
          <a:p>
            <a:r>
              <a:rPr lang="en-GB"/>
              <a:t> </a:t>
            </a:r>
          </a:p>
        </p:txBody>
      </p:sp>
      <p:sp>
        <p:nvSpPr>
          <p:cNvPr id="14" name="Text Placeholder 4"/>
          <p:cNvSpPr>
            <a:spLocks noGrp="1"/>
          </p:cNvSpPr>
          <p:nvPr>
            <p:ph type="body" sz="quarter" idx="15" hasCustomPrompt="1"/>
          </p:nvPr>
        </p:nvSpPr>
        <p:spPr>
          <a:xfrm>
            <a:off x="6019800" y="28765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5" name="Picture Placeholder 17"/>
          <p:cNvSpPr>
            <a:spLocks noGrp="1"/>
          </p:cNvSpPr>
          <p:nvPr>
            <p:ph type="pic" sz="quarter" idx="17" hasCustomPrompt="1"/>
          </p:nvPr>
        </p:nvSpPr>
        <p:spPr>
          <a:xfrm>
            <a:off x="5486400" y="590550"/>
            <a:ext cx="2362200" cy="1397000"/>
          </a:xfrm>
          <a:blipFill rotWithShape="1">
            <a:blip r:embed="rId4"/>
            <a:stretch>
              <a:fillRect/>
            </a:stretch>
          </a:blipFill>
        </p:spPr>
        <p:txBody>
          <a:bodyPr/>
          <a:lstStyle>
            <a:lvl1pPr>
              <a:buNone/>
              <a:defRPr/>
            </a:lvl1pPr>
          </a:lstStyle>
          <a:p>
            <a:r>
              <a:rPr lang="en-GB"/>
              <a:t> </a:t>
            </a:r>
          </a:p>
        </p:txBody>
      </p:sp>
      <p:sp>
        <p:nvSpPr>
          <p:cNvPr id="16" name="Text Placeholder 4"/>
          <p:cNvSpPr>
            <a:spLocks noGrp="1"/>
          </p:cNvSpPr>
          <p:nvPr>
            <p:ph type="body" sz="quarter" idx="14" hasCustomPrompt="1"/>
          </p:nvPr>
        </p:nvSpPr>
        <p:spPr>
          <a:xfrm>
            <a:off x="6096000" y="12001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9" name="Text Placeholder 18"/>
          <p:cNvSpPr>
            <a:spLocks noGrp="1"/>
          </p:cNvSpPr>
          <p:nvPr>
            <p:ph type="body" sz="quarter" idx="19" hasCustomPrompt="1"/>
          </p:nvPr>
        </p:nvSpPr>
        <p:spPr>
          <a:xfrm>
            <a:off x="1143000" y="2266950"/>
            <a:ext cx="3429000" cy="990600"/>
          </a:xfrm>
        </p:spPr>
        <p:txBody>
          <a:bodyPr/>
          <a:lstStyle>
            <a:lvl1pPr marL="0" indent="0">
              <a:spcBef>
                <a:spcPts val="0"/>
              </a:spcBef>
              <a:buNone/>
              <a:defRPr sz="1000" baseline="0">
                <a:solidFill>
                  <a:srgbClr val="193037"/>
                </a:solidFill>
                <a:latin typeface="Arial"/>
              </a:defRPr>
            </a:lvl1pPr>
          </a:lstStyle>
          <a:p>
            <a:pPr lvl="0"/>
            <a:r>
              <a:rPr lang="en-GB" err="1"/>
              <a:t>Lorem</a:t>
            </a:r>
            <a:r>
              <a:rPr lang="en-GB"/>
              <a:t> </a:t>
            </a:r>
            <a:r>
              <a:rPr lang="en-GB" err="1"/>
              <a:t>ipsum</a:t>
            </a:r>
            <a:r>
              <a:rPr lang="en-GB"/>
              <a:t>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Nunc</a:t>
            </a:r>
            <a:r>
              <a:rPr lang="en-GB"/>
              <a:t> ac </a:t>
            </a:r>
            <a:r>
              <a:rPr lang="en-GB" err="1"/>
              <a:t>posuere</a:t>
            </a:r>
            <a:r>
              <a:rPr lang="en-GB"/>
              <a:t> quam, et </a:t>
            </a:r>
            <a:r>
              <a:rPr lang="en-GB" err="1"/>
              <a:t>rhoncus</a:t>
            </a:r>
            <a:r>
              <a:rPr lang="en-GB"/>
              <a:t> </a:t>
            </a:r>
            <a:r>
              <a:rPr lang="en-GB" err="1"/>
              <a:t>eros</a:t>
            </a:r>
            <a:r>
              <a:rPr lang="en-GB"/>
              <a:t>. </a:t>
            </a:r>
            <a:r>
              <a:rPr lang="en-GB" err="1"/>
              <a:t>Vestibulum</a:t>
            </a:r>
            <a:r>
              <a:rPr lang="en-GB"/>
              <a:t> nisi </a:t>
            </a:r>
            <a:r>
              <a:rPr lang="en-GB" err="1"/>
              <a:t>lectus</a:t>
            </a:r>
            <a:r>
              <a:rPr lang="en-GB"/>
              <a:t>, </a:t>
            </a:r>
            <a:r>
              <a:rPr lang="en-GB" err="1"/>
              <a:t>mollis</a:t>
            </a:r>
            <a:r>
              <a:rPr lang="en-GB"/>
              <a:t> sit </a:t>
            </a:r>
            <a:r>
              <a:rPr lang="en-GB" err="1"/>
              <a:t>amet</a:t>
            </a:r>
            <a:r>
              <a:rPr lang="en-GB"/>
              <a:t> </a:t>
            </a:r>
            <a:r>
              <a:rPr lang="en-GB" err="1"/>
              <a:t>nunc</a:t>
            </a:r>
            <a:r>
              <a:rPr lang="en-GB"/>
              <a:t> </a:t>
            </a:r>
            <a:r>
              <a:rPr lang="en-GB" err="1"/>
              <a:t>feugiat</a:t>
            </a:r>
            <a:r>
              <a:rPr lang="en-GB"/>
              <a:t>, </a:t>
            </a:r>
            <a:r>
              <a:rPr lang="en-GB" err="1"/>
              <a:t>aliquet</a:t>
            </a:r>
            <a:r>
              <a:rPr lang="en-GB"/>
              <a:t> </a:t>
            </a:r>
            <a:r>
              <a:rPr lang="en-GB" err="1"/>
              <a:t>eleifend</a:t>
            </a:r>
            <a:r>
              <a:rPr lang="en-GB"/>
              <a:t> dui. </a:t>
            </a:r>
            <a:r>
              <a:rPr lang="en-GB" err="1"/>
              <a:t>Vivamus</a:t>
            </a:r>
            <a:r>
              <a:rPr lang="en-GB"/>
              <a:t> in </a:t>
            </a:r>
            <a:r>
              <a:rPr lang="en-GB" err="1"/>
              <a:t>pretium</a:t>
            </a:r>
            <a:r>
              <a:rPr lang="en-GB"/>
              <a:t> lacus, a </a:t>
            </a:r>
            <a:r>
              <a:rPr lang="en-GB" err="1"/>
              <a:t>tincidunt</a:t>
            </a:r>
            <a:r>
              <a:rPr lang="en-GB"/>
              <a:t> </a:t>
            </a:r>
            <a:r>
              <a:rPr lang="en-GB" err="1"/>
              <a:t>ipsum</a:t>
            </a:r>
            <a:r>
              <a:rPr lang="en-GB"/>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9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143000" y="590550"/>
            <a:ext cx="2743200" cy="609600"/>
          </a:xfrm>
        </p:spPr>
        <p:txBody>
          <a:bodyPr/>
          <a:lstStyle>
            <a:lvl1pPr>
              <a:buNone/>
              <a:defRPr sz="2800" b="1">
                <a:solidFill>
                  <a:srgbClr val="266875"/>
                </a:solidFill>
                <a:latin typeface="Adelle-Bold"/>
                <a:cs typeface="Adelle-Bold"/>
              </a:defRPr>
            </a:lvl1pPr>
          </a:lstStyle>
          <a:p>
            <a:pPr lvl="0"/>
            <a:r>
              <a:rPr lang="en-GB"/>
              <a:t>Title</a:t>
            </a:r>
          </a:p>
        </p:txBody>
      </p:sp>
      <p:sp>
        <p:nvSpPr>
          <p:cNvPr id="6"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266875"/>
                </a:solidFill>
                <a:latin typeface="Adelle" panose="02000503060000020004" pitchFamily="2" charset="77"/>
                <a:cs typeface="Adelle" panose="02000503060000020004" pitchFamily="2" charset="77"/>
              </a:defRPr>
            </a:lvl1pPr>
          </a:lstStyle>
          <a:p>
            <a:pPr lvl="0"/>
            <a:r>
              <a:rPr lang="en-GB"/>
              <a:t>Subtitle</a:t>
            </a:r>
          </a:p>
        </p:txBody>
      </p:sp>
      <p:sp>
        <p:nvSpPr>
          <p:cNvPr id="7" name="Text Placeholder 9"/>
          <p:cNvSpPr>
            <a:spLocks noGrp="1"/>
          </p:cNvSpPr>
          <p:nvPr>
            <p:ph type="body" sz="quarter" idx="12" hasCustomPrompt="1"/>
          </p:nvPr>
        </p:nvSpPr>
        <p:spPr>
          <a:xfrm>
            <a:off x="1143000" y="2266950"/>
            <a:ext cx="6629400" cy="838200"/>
          </a:xfrm>
        </p:spPr>
        <p:txBody>
          <a:bodyPr/>
          <a:lstStyle>
            <a:lvl1pPr marL="0" indent="0">
              <a:spcBef>
                <a:spcPts val="0"/>
              </a:spcBef>
              <a:buNone/>
              <a:defRPr lang="en-GB" sz="1000" b="0" dirty="0" smtClean="0">
                <a:solidFill>
                  <a:srgbClr val="0A4B59"/>
                </a:solidFill>
                <a:latin typeface="Arial"/>
                <a:cs typeface="Arial"/>
              </a:defRPr>
            </a:lvl1pPr>
            <a:lvl5pPr marL="0" indent="0" algn="l">
              <a:spcBef>
                <a:spcPts val="0"/>
              </a:spcBef>
              <a:buNone/>
              <a:defRPr/>
            </a:lvl5pPr>
          </a:lstStyle>
          <a:p>
            <a:pPr fontAlgn="auto">
              <a:spcAft>
                <a:spcPts val="0"/>
              </a:spcAft>
              <a:defRPr/>
            </a:pPr>
            <a:r>
              <a:rPr lang="en-GB" sz="1000" b="0" err="1">
                <a:solidFill>
                  <a:srgbClr val="0A4B59"/>
                </a:solidFill>
                <a:latin typeface="Arial"/>
                <a:ea typeface="+mj-ea"/>
                <a:cs typeface="Arial"/>
              </a:rPr>
              <a:t>Lorem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ipsum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dolor</a:t>
            </a:r>
            <a:r>
              <a:rPr lang="en-GB" sz="1000" b="0">
                <a:solidFill>
                  <a:srgbClr val="0A4B59"/>
                </a:solidFill>
                <a:latin typeface="Arial"/>
                <a:ea typeface="+mj-ea"/>
                <a:cs typeface="Arial"/>
              </a:rPr>
              <a:t> sit </a:t>
            </a:r>
            <a:r>
              <a:rPr lang="en-GB" sz="1000" b="0" err="1">
                <a:solidFill>
                  <a:srgbClr val="0A4B59"/>
                </a:solidFill>
                <a:latin typeface="Arial"/>
                <a:ea typeface="+mj-ea"/>
                <a:cs typeface="Arial"/>
              </a:rPr>
              <a:t>amet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consectetur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adipiscing</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elit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in </a:t>
            </a:r>
            <a:r>
              <a:rPr lang="en-GB" sz="1000" b="0" err="1">
                <a:solidFill>
                  <a:srgbClr val="0A4B59"/>
                </a:solidFill>
                <a:latin typeface="Arial"/>
                <a:ea typeface="+mj-ea"/>
                <a:cs typeface="Arial"/>
              </a:rPr>
              <a:t>turpis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nibh</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suscipit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Etiam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pharetra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blandit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sapien</a:t>
            </a:r>
            <a:r>
              <a:rPr lang="en-GB" sz="1000" b="0">
                <a:solidFill>
                  <a:srgbClr val="0A4B59"/>
                </a:solidFill>
                <a:latin typeface="Arial"/>
                <a:ea typeface="+mj-ea"/>
                <a:cs typeface="Arial"/>
              </a:rPr>
              <a:t> at </a:t>
            </a:r>
            <a:r>
              <a:rPr lang="en-GB" sz="1000" b="0" err="1">
                <a:solidFill>
                  <a:srgbClr val="0A4B59"/>
                </a:solidFill>
                <a:latin typeface="Arial"/>
                <a:ea typeface="+mj-ea"/>
                <a:cs typeface="Arial"/>
              </a:rPr>
              <a:t>maximus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Fusce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egestas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neque</a:t>
            </a:r>
            <a:r>
              <a:rPr lang="en-GB" sz="1000" b="0">
                <a:solidFill>
                  <a:srgbClr val="0A4B59"/>
                </a:solidFill>
                <a:latin typeface="Arial"/>
                <a:ea typeface="+mj-ea"/>
                <a:cs typeface="Arial"/>
              </a:rPr>
              <a:t> a </a:t>
            </a:r>
            <a:r>
              <a:rPr lang="en-GB" sz="1000" b="0" err="1">
                <a:solidFill>
                  <a:srgbClr val="0A4B59"/>
                </a:solidFill>
                <a:latin typeface="Arial"/>
                <a:ea typeface="+mj-ea"/>
                <a:cs typeface="Arial"/>
              </a:rPr>
              <a:t>erat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efficitur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sagittis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diam</a:t>
            </a:r>
            <a:r>
              <a:rPr lang="en-GB" sz="1000" b="0">
                <a:solidFill>
                  <a:srgbClr val="0A4B59"/>
                </a:solidFill>
                <a:latin typeface="Arial"/>
                <a:ea typeface="+mj-ea"/>
                <a:cs typeface="Arial"/>
              </a:rPr>
              <a:t> quam, </a:t>
            </a:r>
            <a:r>
              <a:rPr lang="en-GB" sz="1000" b="0" err="1">
                <a:solidFill>
                  <a:srgbClr val="0A4B59"/>
                </a:solidFill>
                <a:latin typeface="Arial"/>
                <a:ea typeface="+mj-ea"/>
                <a:cs typeface="Arial"/>
              </a:rPr>
              <a:t>aliquam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cursus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sem</a:t>
            </a:r>
            <a:r>
              <a:rPr lang="en-GB" sz="1000" b="0">
                <a:solidFill>
                  <a:srgbClr val="0A4B59"/>
                </a:solidFill>
                <a:latin typeface="Arial"/>
                <a:ea typeface="+mj-ea"/>
                <a:cs typeface="Arial"/>
              </a:rPr>
              <a:t> ac, </a:t>
            </a:r>
            <a:r>
              <a:rPr lang="en-GB" sz="1000" b="0" err="1">
                <a:solidFill>
                  <a:srgbClr val="0A4B59"/>
                </a:solidFill>
                <a:latin typeface="Arial"/>
                <a:ea typeface="+mj-ea"/>
                <a:cs typeface="Arial"/>
              </a:rPr>
              <a:t>tincidunt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blandit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erat</a:t>
            </a:r>
            <a:r>
              <a:rPr lang="en-GB" sz="1000" b="0">
                <a:solidFill>
                  <a:srgbClr val="0A4B59"/>
                </a:solidFill>
                <a:latin typeface="Arial"/>
                <a:ea typeface="+mj-ea"/>
                <a:cs typeface="Arial"/>
              </a:rPr>
              <a:t>. Nam </a:t>
            </a:r>
            <a:r>
              <a:rPr lang="en-GB" sz="1000" b="0" err="1">
                <a:solidFill>
                  <a:srgbClr val="0A4B59"/>
                </a:solidFill>
                <a:latin typeface="Arial"/>
                <a:ea typeface="+mj-ea"/>
                <a:cs typeface="Arial"/>
              </a:rPr>
              <a:t>consequat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ligula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ut</a:t>
            </a:r>
            <a:r>
              <a:rPr lang="en-GB" sz="1000" b="0">
                <a:solidFill>
                  <a:srgbClr val="0A4B59"/>
                </a:solidFill>
                <a:latin typeface="Arial"/>
                <a:ea typeface="+mj-ea"/>
                <a:cs typeface="Arial"/>
              </a:rPr>
              <a:t> quam </a:t>
            </a:r>
            <a:r>
              <a:rPr lang="en-GB" sz="1000" b="0" err="1">
                <a:solidFill>
                  <a:srgbClr val="0A4B59"/>
                </a:solidFill>
                <a:latin typeface="Arial"/>
                <a:ea typeface="+mj-ea"/>
                <a:cs typeface="Arial"/>
              </a:rPr>
              <a:t>mollis</a:t>
            </a:r>
            <a:r>
              <a:rPr lang="en-GB" sz="1000" b="0">
                <a:solidFill>
                  <a:srgbClr val="0A4B59"/>
                </a:solidFill>
                <a:latin typeface="Arial"/>
                <a:ea typeface="+mj-ea"/>
                <a:cs typeface="Arial"/>
              </a:rPr>
              <a:t>, at </a:t>
            </a:r>
            <a:r>
              <a:rPr lang="en-GB" sz="1000" b="0" err="1">
                <a:solidFill>
                  <a:srgbClr val="0A4B59"/>
                </a:solidFill>
                <a:latin typeface="Arial"/>
                <a:ea typeface="+mj-ea"/>
                <a:cs typeface="Arial"/>
              </a:rPr>
              <a:t>elementum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eros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scelerisque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Fusce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massa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libero</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ultrices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laoreet</a:t>
            </a:r>
            <a:r>
              <a:rPr lang="en-GB" sz="1000" b="0">
                <a:solidFill>
                  <a:srgbClr val="0A4B59"/>
                </a:solidFill>
                <a:latin typeface="Arial"/>
                <a:ea typeface="+mj-ea"/>
                <a:cs typeface="Arial"/>
              </a:rPr>
              <a:t> quam in, </a:t>
            </a:r>
            <a:r>
              <a:rPr lang="en-GB" sz="1000" b="0" err="1">
                <a:solidFill>
                  <a:srgbClr val="0A4B59"/>
                </a:solidFill>
                <a:latin typeface="Arial"/>
                <a:ea typeface="+mj-ea"/>
                <a:cs typeface="Arial"/>
              </a:rPr>
              <a:t>euismod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volutpat</a:t>
            </a:r>
            <a:r>
              <a:rPr lang="en-GB" sz="1000" b="0">
                <a:solidFill>
                  <a:srgbClr val="0A4B59"/>
                </a:solidFill>
                <a:latin typeface="Arial"/>
                <a:ea typeface="+mj-ea"/>
                <a:cs typeface="Arial"/>
              </a:rPr>
              <a:t> ex.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feugiat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condimentum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quis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egestas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Suspendisse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eu</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neque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aliquet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porttitor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nunc</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vel</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gravida</a:t>
            </a:r>
            <a:r>
              <a:rPr lang="en-GB" sz="1000" b="0">
                <a:solidFill>
                  <a:srgbClr val="0A4B59"/>
                </a:solidFill>
                <a:latin typeface="Arial"/>
                <a:ea typeface="+mj-ea"/>
                <a:cs typeface="Arial"/>
              </a:rPr>
              <a:t> dui. </a:t>
            </a:r>
            <a:r>
              <a:rPr lang="en-GB" sz="1000" b="0" err="1">
                <a:solidFill>
                  <a:srgbClr val="0A4B59"/>
                </a:solidFill>
                <a:latin typeface="Arial"/>
                <a:ea typeface="+mj-ea"/>
                <a:cs typeface="Arial"/>
              </a:rPr>
              <a:t>Mauris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quis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turpis</a:t>
            </a:r>
            <a:r>
              <a:rPr lang="en-GB" sz="1000" b="0">
                <a:solidFill>
                  <a:srgbClr val="0A4B59"/>
                </a:solidFill>
                <a:latin typeface="Arial"/>
                <a:ea typeface="+mj-ea"/>
                <a:cs typeface="Arial"/>
              </a:rPr>
              <a:t> at magna </a:t>
            </a:r>
            <a:r>
              <a:rPr lang="en-GB" sz="1000" b="0" err="1">
                <a:solidFill>
                  <a:srgbClr val="0A4B59"/>
                </a:solidFill>
                <a:latin typeface="Arial"/>
                <a:ea typeface="+mj-ea"/>
                <a:cs typeface="Arial"/>
              </a:rPr>
              <a:t>imperdiet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vehicula</a:t>
            </a:r>
            <a:r>
              <a:rPr lang="en-GB" sz="1000" b="0">
                <a:solidFill>
                  <a:srgbClr val="0A4B59"/>
                </a:solidFill>
                <a:latin typeface="Arial"/>
                <a:ea typeface="+mj-ea"/>
                <a:cs typeface="Arial"/>
              </a:rPr>
              <a:t>.</a:t>
            </a:r>
          </a:p>
        </p:txBody>
      </p:sp>
      <p:sp>
        <p:nvSpPr>
          <p:cNvPr id="8" name="Text Placeholder 4"/>
          <p:cNvSpPr>
            <a:spLocks noGrp="1"/>
          </p:cNvSpPr>
          <p:nvPr>
            <p:ph type="body" sz="quarter" idx="13" hasCustomPrompt="1"/>
          </p:nvPr>
        </p:nvSpPr>
        <p:spPr>
          <a:xfrm>
            <a:off x="1143000" y="1962150"/>
            <a:ext cx="2743200" cy="304800"/>
          </a:xfrm>
        </p:spPr>
        <p:txBody>
          <a:bodyPr/>
          <a:lstStyle>
            <a:lvl1pPr>
              <a:buNone/>
              <a:defRPr sz="1200" b="1">
                <a:solidFill>
                  <a:srgbClr val="266875"/>
                </a:solidFill>
                <a:latin typeface="Arial"/>
                <a:cs typeface="Arial"/>
              </a:defRPr>
            </a:lvl1pPr>
          </a:lstStyle>
          <a:p>
            <a:pPr lvl="0"/>
            <a:r>
              <a:rPr lang="en-GB"/>
              <a:t>Subtitle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0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1143000" y="590550"/>
            <a:ext cx="2743200" cy="609600"/>
          </a:xfrm>
        </p:spPr>
        <p:txBody>
          <a:bodyPr/>
          <a:lstStyle>
            <a:lvl1pPr>
              <a:buNone/>
              <a:defRPr sz="2800" b="1">
                <a:solidFill>
                  <a:srgbClr val="193037"/>
                </a:solidFill>
                <a:latin typeface="Adelle-Bold"/>
                <a:cs typeface="Adelle-Bold"/>
              </a:defRPr>
            </a:lvl1pPr>
          </a:lstStyle>
          <a:p>
            <a:pPr lvl="0"/>
            <a:r>
              <a:rPr lang="en-GB"/>
              <a:t>Title</a:t>
            </a:r>
          </a:p>
        </p:txBody>
      </p:sp>
      <p:sp>
        <p:nvSpPr>
          <p:cNvPr id="10"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193037"/>
                </a:solidFill>
                <a:latin typeface="Adelle" panose="02000503060000020004" pitchFamily="2" charset="77"/>
                <a:cs typeface="Adelle" panose="02000503060000020004" pitchFamily="2" charset="77"/>
              </a:defRPr>
            </a:lvl1pPr>
          </a:lstStyle>
          <a:p>
            <a:pPr lvl="0"/>
            <a:r>
              <a:rPr lang="en-GB"/>
              <a:t>Subtitle</a:t>
            </a:r>
          </a:p>
        </p:txBody>
      </p:sp>
      <p:sp>
        <p:nvSpPr>
          <p:cNvPr id="11" name="Text Placeholder 4"/>
          <p:cNvSpPr>
            <a:spLocks noGrp="1"/>
          </p:cNvSpPr>
          <p:nvPr>
            <p:ph type="body" sz="quarter" idx="13" hasCustomPrompt="1"/>
          </p:nvPr>
        </p:nvSpPr>
        <p:spPr>
          <a:xfrm>
            <a:off x="1143000" y="1809750"/>
            <a:ext cx="2743200" cy="304800"/>
          </a:xfrm>
        </p:spPr>
        <p:txBody>
          <a:bodyPr/>
          <a:lstStyle>
            <a:lvl1pPr>
              <a:buNone/>
              <a:defRPr sz="1200" b="1">
                <a:solidFill>
                  <a:srgbClr val="193037"/>
                </a:solidFill>
                <a:latin typeface="Arial"/>
                <a:cs typeface="Arial"/>
              </a:defRPr>
            </a:lvl1pPr>
          </a:lstStyle>
          <a:p>
            <a:pPr lvl="0"/>
            <a:r>
              <a:rPr lang="en-GB"/>
              <a:t>Subtitle</a:t>
            </a:r>
          </a:p>
        </p:txBody>
      </p:sp>
      <p:sp>
        <p:nvSpPr>
          <p:cNvPr id="12" name="Picture Placeholder 17"/>
          <p:cNvSpPr>
            <a:spLocks noGrp="1"/>
          </p:cNvSpPr>
          <p:nvPr>
            <p:ph type="pic" sz="quarter" idx="18" hasCustomPrompt="1"/>
          </p:nvPr>
        </p:nvSpPr>
        <p:spPr>
          <a:xfrm>
            <a:off x="5486400" y="2101850"/>
            <a:ext cx="2362200" cy="1397000"/>
          </a:xfrm>
          <a:blipFill rotWithShape="1">
            <a:blip r:embed="rId3"/>
            <a:stretch>
              <a:fillRect/>
            </a:stretch>
          </a:blipFill>
        </p:spPr>
        <p:txBody>
          <a:bodyPr/>
          <a:lstStyle>
            <a:lvl1pPr>
              <a:buNone/>
              <a:defRPr/>
            </a:lvl1pPr>
          </a:lstStyle>
          <a:p>
            <a:r>
              <a:rPr lang="en-GB"/>
              <a:t> </a:t>
            </a:r>
          </a:p>
        </p:txBody>
      </p:sp>
      <p:sp>
        <p:nvSpPr>
          <p:cNvPr id="13" name="Text Placeholder 4"/>
          <p:cNvSpPr>
            <a:spLocks noGrp="1"/>
          </p:cNvSpPr>
          <p:nvPr>
            <p:ph type="body" sz="quarter" idx="15" hasCustomPrompt="1"/>
          </p:nvPr>
        </p:nvSpPr>
        <p:spPr>
          <a:xfrm>
            <a:off x="6019800" y="28765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4" name="Picture Placeholder 17"/>
          <p:cNvSpPr>
            <a:spLocks noGrp="1"/>
          </p:cNvSpPr>
          <p:nvPr>
            <p:ph type="pic" sz="quarter" idx="17" hasCustomPrompt="1"/>
          </p:nvPr>
        </p:nvSpPr>
        <p:spPr>
          <a:xfrm>
            <a:off x="5486400" y="590550"/>
            <a:ext cx="2362200" cy="1397000"/>
          </a:xfrm>
          <a:blipFill rotWithShape="1">
            <a:blip r:embed="rId4"/>
            <a:stretch>
              <a:fillRect/>
            </a:stretch>
          </a:blipFill>
        </p:spPr>
        <p:txBody>
          <a:bodyPr/>
          <a:lstStyle>
            <a:lvl1pPr>
              <a:buNone/>
              <a:defRPr/>
            </a:lvl1pPr>
          </a:lstStyle>
          <a:p>
            <a:r>
              <a:rPr lang="en-GB"/>
              <a:t> </a:t>
            </a:r>
          </a:p>
        </p:txBody>
      </p:sp>
      <p:sp>
        <p:nvSpPr>
          <p:cNvPr id="15" name="Text Placeholder 4"/>
          <p:cNvSpPr>
            <a:spLocks noGrp="1"/>
          </p:cNvSpPr>
          <p:nvPr>
            <p:ph type="body" sz="quarter" idx="14" hasCustomPrompt="1"/>
          </p:nvPr>
        </p:nvSpPr>
        <p:spPr>
          <a:xfrm>
            <a:off x="6096000" y="12001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6" name="Text Placeholder 18"/>
          <p:cNvSpPr>
            <a:spLocks noGrp="1"/>
          </p:cNvSpPr>
          <p:nvPr>
            <p:ph type="body" sz="quarter" idx="19" hasCustomPrompt="1"/>
          </p:nvPr>
        </p:nvSpPr>
        <p:spPr>
          <a:xfrm>
            <a:off x="1143000" y="2266950"/>
            <a:ext cx="3429000" cy="990600"/>
          </a:xfrm>
        </p:spPr>
        <p:txBody>
          <a:bodyPr/>
          <a:lstStyle>
            <a:lvl1pPr marL="0" indent="0">
              <a:spcBef>
                <a:spcPts val="0"/>
              </a:spcBef>
              <a:buNone/>
              <a:defRPr sz="1000" baseline="0">
                <a:solidFill>
                  <a:srgbClr val="193037"/>
                </a:solidFill>
                <a:latin typeface="Arial"/>
              </a:defRPr>
            </a:lvl1pPr>
          </a:lstStyle>
          <a:p>
            <a:pPr lvl="0"/>
            <a:r>
              <a:rPr lang="en-GB" err="1"/>
              <a:t>Lorem</a:t>
            </a:r>
            <a:r>
              <a:rPr lang="en-GB"/>
              <a:t> </a:t>
            </a:r>
            <a:r>
              <a:rPr lang="en-GB" err="1"/>
              <a:t>ipsum</a:t>
            </a:r>
            <a:r>
              <a:rPr lang="en-GB"/>
              <a:t>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Nunc</a:t>
            </a:r>
            <a:r>
              <a:rPr lang="en-GB"/>
              <a:t> ac </a:t>
            </a:r>
            <a:r>
              <a:rPr lang="en-GB" err="1"/>
              <a:t>posuere</a:t>
            </a:r>
            <a:r>
              <a:rPr lang="en-GB"/>
              <a:t> quam, et </a:t>
            </a:r>
            <a:r>
              <a:rPr lang="en-GB" err="1"/>
              <a:t>rhoncus</a:t>
            </a:r>
            <a:r>
              <a:rPr lang="en-GB"/>
              <a:t> </a:t>
            </a:r>
            <a:r>
              <a:rPr lang="en-GB" err="1"/>
              <a:t>eros</a:t>
            </a:r>
            <a:r>
              <a:rPr lang="en-GB"/>
              <a:t>. </a:t>
            </a:r>
            <a:r>
              <a:rPr lang="en-GB" err="1"/>
              <a:t>Vestibulum</a:t>
            </a:r>
            <a:r>
              <a:rPr lang="en-GB"/>
              <a:t> nisi </a:t>
            </a:r>
            <a:r>
              <a:rPr lang="en-GB" err="1"/>
              <a:t>lectus</a:t>
            </a:r>
            <a:r>
              <a:rPr lang="en-GB"/>
              <a:t>, </a:t>
            </a:r>
            <a:r>
              <a:rPr lang="en-GB" err="1"/>
              <a:t>mollis</a:t>
            </a:r>
            <a:r>
              <a:rPr lang="en-GB"/>
              <a:t> sit </a:t>
            </a:r>
            <a:r>
              <a:rPr lang="en-GB" err="1"/>
              <a:t>amet</a:t>
            </a:r>
            <a:r>
              <a:rPr lang="en-GB"/>
              <a:t> </a:t>
            </a:r>
            <a:r>
              <a:rPr lang="en-GB" err="1"/>
              <a:t>nunc</a:t>
            </a:r>
            <a:r>
              <a:rPr lang="en-GB"/>
              <a:t> </a:t>
            </a:r>
            <a:r>
              <a:rPr lang="en-GB" err="1"/>
              <a:t>feugiat</a:t>
            </a:r>
            <a:r>
              <a:rPr lang="en-GB"/>
              <a:t>, </a:t>
            </a:r>
            <a:r>
              <a:rPr lang="en-GB" err="1"/>
              <a:t>aliquet</a:t>
            </a:r>
            <a:r>
              <a:rPr lang="en-GB"/>
              <a:t> </a:t>
            </a:r>
            <a:r>
              <a:rPr lang="en-GB" err="1"/>
              <a:t>eleifend</a:t>
            </a:r>
            <a:r>
              <a:rPr lang="en-GB"/>
              <a:t> dui. </a:t>
            </a:r>
            <a:r>
              <a:rPr lang="en-GB" err="1"/>
              <a:t>Vivamus</a:t>
            </a:r>
            <a:r>
              <a:rPr lang="en-GB"/>
              <a:t> in </a:t>
            </a:r>
            <a:r>
              <a:rPr lang="en-GB" err="1"/>
              <a:t>pretium</a:t>
            </a:r>
            <a:r>
              <a:rPr lang="en-GB"/>
              <a:t> lacus, a </a:t>
            </a:r>
            <a:r>
              <a:rPr lang="en-GB" err="1"/>
              <a:t>tincidunt</a:t>
            </a:r>
            <a:r>
              <a:rPr lang="en-GB"/>
              <a:t> </a:t>
            </a:r>
            <a:r>
              <a:rPr lang="en-GB" err="1"/>
              <a:t>ipsum</a:t>
            </a:r>
            <a:r>
              <a:rPr lang="en-GB"/>
              <a: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143000" y="590550"/>
            <a:ext cx="2743200" cy="609600"/>
          </a:xfrm>
        </p:spPr>
        <p:txBody>
          <a:bodyPr/>
          <a:lstStyle>
            <a:lvl1pPr>
              <a:buNone/>
              <a:defRPr sz="2800" b="1">
                <a:solidFill>
                  <a:srgbClr val="266875"/>
                </a:solidFill>
                <a:latin typeface="Adelle-Bold"/>
                <a:cs typeface="Adelle-Bold"/>
              </a:defRPr>
            </a:lvl1pPr>
          </a:lstStyle>
          <a:p>
            <a:pPr lvl="0"/>
            <a:r>
              <a:rPr lang="en-GB"/>
              <a:t>Title</a:t>
            </a:r>
          </a:p>
        </p:txBody>
      </p:sp>
      <p:sp>
        <p:nvSpPr>
          <p:cNvPr id="6"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266875"/>
                </a:solidFill>
                <a:latin typeface="Adelle" panose="02000503060000020004" pitchFamily="2" charset="77"/>
                <a:cs typeface="Adelle" panose="02000503060000020004" pitchFamily="2" charset="77"/>
              </a:defRPr>
            </a:lvl1pPr>
          </a:lstStyle>
          <a:p>
            <a:pPr lvl="0"/>
            <a:r>
              <a:rPr lang="en-GB"/>
              <a:t>Subtitle</a:t>
            </a:r>
          </a:p>
        </p:txBody>
      </p:sp>
      <p:sp>
        <p:nvSpPr>
          <p:cNvPr id="7" name="Text Placeholder 9"/>
          <p:cNvSpPr>
            <a:spLocks noGrp="1"/>
          </p:cNvSpPr>
          <p:nvPr>
            <p:ph type="body" sz="quarter" idx="12" hasCustomPrompt="1"/>
          </p:nvPr>
        </p:nvSpPr>
        <p:spPr>
          <a:xfrm>
            <a:off x="1143000" y="2266950"/>
            <a:ext cx="6629400" cy="838200"/>
          </a:xfrm>
        </p:spPr>
        <p:txBody>
          <a:bodyPr/>
          <a:lstStyle>
            <a:lvl1pPr marL="0" indent="0">
              <a:spcBef>
                <a:spcPts val="0"/>
              </a:spcBef>
              <a:buNone/>
              <a:defRPr lang="en-GB" sz="1000" b="0" dirty="0" smtClean="0">
                <a:solidFill>
                  <a:srgbClr val="0A4B59"/>
                </a:solidFill>
                <a:latin typeface="Arial"/>
                <a:cs typeface="Arial"/>
              </a:defRPr>
            </a:lvl1pPr>
            <a:lvl5pPr marL="0" indent="0" algn="l">
              <a:spcBef>
                <a:spcPts val="0"/>
              </a:spcBef>
              <a:buNone/>
              <a:defRPr/>
            </a:lvl5pPr>
          </a:lstStyle>
          <a:p>
            <a:pPr fontAlgn="auto">
              <a:spcAft>
                <a:spcPts val="0"/>
              </a:spcAft>
              <a:defRPr/>
            </a:pPr>
            <a:r>
              <a:rPr lang="en-GB" sz="1000" b="0" err="1">
                <a:solidFill>
                  <a:srgbClr val="0A4B59"/>
                </a:solidFill>
                <a:latin typeface="Arial"/>
                <a:ea typeface="+mj-ea"/>
                <a:cs typeface="Arial"/>
              </a:rPr>
              <a:t>Lorem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ipsum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dolor</a:t>
            </a:r>
            <a:r>
              <a:rPr lang="en-GB" sz="1000" b="0">
                <a:solidFill>
                  <a:srgbClr val="0A4B59"/>
                </a:solidFill>
                <a:latin typeface="Arial"/>
                <a:ea typeface="+mj-ea"/>
                <a:cs typeface="Arial"/>
              </a:rPr>
              <a:t> sit </a:t>
            </a:r>
            <a:r>
              <a:rPr lang="en-GB" sz="1000" b="0" err="1">
                <a:solidFill>
                  <a:srgbClr val="0A4B59"/>
                </a:solidFill>
                <a:latin typeface="Arial"/>
                <a:ea typeface="+mj-ea"/>
                <a:cs typeface="Arial"/>
              </a:rPr>
              <a:t>amet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consectetur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adipiscing</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elit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in </a:t>
            </a:r>
            <a:r>
              <a:rPr lang="en-GB" sz="1000" b="0" err="1">
                <a:solidFill>
                  <a:srgbClr val="0A4B59"/>
                </a:solidFill>
                <a:latin typeface="Arial"/>
                <a:ea typeface="+mj-ea"/>
                <a:cs typeface="Arial"/>
              </a:rPr>
              <a:t>turpis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nibh</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suscipit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Etiam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pharetra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blandit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sapien</a:t>
            </a:r>
            <a:r>
              <a:rPr lang="en-GB" sz="1000" b="0">
                <a:solidFill>
                  <a:srgbClr val="0A4B59"/>
                </a:solidFill>
                <a:latin typeface="Arial"/>
                <a:ea typeface="+mj-ea"/>
                <a:cs typeface="Arial"/>
              </a:rPr>
              <a:t> at </a:t>
            </a:r>
            <a:r>
              <a:rPr lang="en-GB" sz="1000" b="0" err="1">
                <a:solidFill>
                  <a:srgbClr val="0A4B59"/>
                </a:solidFill>
                <a:latin typeface="Arial"/>
                <a:ea typeface="+mj-ea"/>
                <a:cs typeface="Arial"/>
              </a:rPr>
              <a:t>maximus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Fusce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egestas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neque</a:t>
            </a:r>
            <a:r>
              <a:rPr lang="en-GB" sz="1000" b="0">
                <a:solidFill>
                  <a:srgbClr val="0A4B59"/>
                </a:solidFill>
                <a:latin typeface="Arial"/>
                <a:ea typeface="+mj-ea"/>
                <a:cs typeface="Arial"/>
              </a:rPr>
              <a:t> a </a:t>
            </a:r>
            <a:r>
              <a:rPr lang="en-GB" sz="1000" b="0" err="1">
                <a:solidFill>
                  <a:srgbClr val="0A4B59"/>
                </a:solidFill>
                <a:latin typeface="Arial"/>
                <a:ea typeface="+mj-ea"/>
                <a:cs typeface="Arial"/>
              </a:rPr>
              <a:t>erat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efficitur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sagittis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diam</a:t>
            </a:r>
            <a:r>
              <a:rPr lang="en-GB" sz="1000" b="0">
                <a:solidFill>
                  <a:srgbClr val="0A4B59"/>
                </a:solidFill>
                <a:latin typeface="Arial"/>
                <a:ea typeface="+mj-ea"/>
                <a:cs typeface="Arial"/>
              </a:rPr>
              <a:t> quam, </a:t>
            </a:r>
            <a:r>
              <a:rPr lang="en-GB" sz="1000" b="0" err="1">
                <a:solidFill>
                  <a:srgbClr val="0A4B59"/>
                </a:solidFill>
                <a:latin typeface="Arial"/>
                <a:ea typeface="+mj-ea"/>
                <a:cs typeface="Arial"/>
              </a:rPr>
              <a:t>aliquam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cursus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sem</a:t>
            </a:r>
            <a:r>
              <a:rPr lang="en-GB" sz="1000" b="0">
                <a:solidFill>
                  <a:srgbClr val="0A4B59"/>
                </a:solidFill>
                <a:latin typeface="Arial"/>
                <a:ea typeface="+mj-ea"/>
                <a:cs typeface="Arial"/>
              </a:rPr>
              <a:t> ac, </a:t>
            </a:r>
            <a:r>
              <a:rPr lang="en-GB" sz="1000" b="0" err="1">
                <a:solidFill>
                  <a:srgbClr val="0A4B59"/>
                </a:solidFill>
                <a:latin typeface="Arial"/>
                <a:ea typeface="+mj-ea"/>
                <a:cs typeface="Arial"/>
              </a:rPr>
              <a:t>tincidunt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blandit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erat</a:t>
            </a:r>
            <a:r>
              <a:rPr lang="en-GB" sz="1000" b="0">
                <a:solidFill>
                  <a:srgbClr val="0A4B59"/>
                </a:solidFill>
                <a:latin typeface="Arial"/>
                <a:ea typeface="+mj-ea"/>
                <a:cs typeface="Arial"/>
              </a:rPr>
              <a:t>. Nam </a:t>
            </a:r>
            <a:r>
              <a:rPr lang="en-GB" sz="1000" b="0" err="1">
                <a:solidFill>
                  <a:srgbClr val="0A4B59"/>
                </a:solidFill>
                <a:latin typeface="Arial"/>
                <a:ea typeface="+mj-ea"/>
                <a:cs typeface="Arial"/>
              </a:rPr>
              <a:t>consequat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ligula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ut</a:t>
            </a:r>
            <a:r>
              <a:rPr lang="en-GB" sz="1000" b="0">
                <a:solidFill>
                  <a:srgbClr val="0A4B59"/>
                </a:solidFill>
                <a:latin typeface="Arial"/>
                <a:ea typeface="+mj-ea"/>
                <a:cs typeface="Arial"/>
              </a:rPr>
              <a:t> quam </a:t>
            </a:r>
            <a:r>
              <a:rPr lang="en-GB" sz="1000" b="0" err="1">
                <a:solidFill>
                  <a:srgbClr val="0A4B59"/>
                </a:solidFill>
                <a:latin typeface="Arial"/>
                <a:ea typeface="+mj-ea"/>
                <a:cs typeface="Arial"/>
              </a:rPr>
              <a:t>mollis</a:t>
            </a:r>
            <a:r>
              <a:rPr lang="en-GB" sz="1000" b="0">
                <a:solidFill>
                  <a:srgbClr val="0A4B59"/>
                </a:solidFill>
                <a:latin typeface="Arial"/>
                <a:ea typeface="+mj-ea"/>
                <a:cs typeface="Arial"/>
              </a:rPr>
              <a:t>, at </a:t>
            </a:r>
            <a:r>
              <a:rPr lang="en-GB" sz="1000" b="0" err="1">
                <a:solidFill>
                  <a:srgbClr val="0A4B59"/>
                </a:solidFill>
                <a:latin typeface="Arial"/>
                <a:ea typeface="+mj-ea"/>
                <a:cs typeface="Arial"/>
              </a:rPr>
              <a:t>elementum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eros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scelerisque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Fusce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massa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libero</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ultrices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laoreet</a:t>
            </a:r>
            <a:r>
              <a:rPr lang="en-GB" sz="1000" b="0">
                <a:solidFill>
                  <a:srgbClr val="0A4B59"/>
                </a:solidFill>
                <a:latin typeface="Arial"/>
                <a:ea typeface="+mj-ea"/>
                <a:cs typeface="Arial"/>
              </a:rPr>
              <a:t> quam in, </a:t>
            </a:r>
            <a:r>
              <a:rPr lang="en-GB" sz="1000" b="0" err="1">
                <a:solidFill>
                  <a:srgbClr val="0A4B59"/>
                </a:solidFill>
                <a:latin typeface="Arial"/>
                <a:ea typeface="+mj-ea"/>
                <a:cs typeface="Arial"/>
              </a:rPr>
              <a:t>euismod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volutpat</a:t>
            </a:r>
            <a:r>
              <a:rPr lang="en-GB" sz="1000" b="0">
                <a:solidFill>
                  <a:srgbClr val="0A4B59"/>
                </a:solidFill>
                <a:latin typeface="Arial"/>
                <a:ea typeface="+mj-ea"/>
                <a:cs typeface="Arial"/>
              </a:rPr>
              <a:t> ex.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feugiat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condimentum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quis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egestas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Suspendisse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eu</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neque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aliquet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porttitor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nunc</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vel</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gravida</a:t>
            </a:r>
            <a:r>
              <a:rPr lang="en-GB" sz="1000" b="0">
                <a:solidFill>
                  <a:srgbClr val="0A4B59"/>
                </a:solidFill>
                <a:latin typeface="Arial"/>
                <a:ea typeface="+mj-ea"/>
                <a:cs typeface="Arial"/>
              </a:rPr>
              <a:t> dui. </a:t>
            </a:r>
            <a:r>
              <a:rPr lang="en-GB" sz="1000" b="0" err="1">
                <a:solidFill>
                  <a:srgbClr val="0A4B59"/>
                </a:solidFill>
                <a:latin typeface="Arial"/>
                <a:ea typeface="+mj-ea"/>
                <a:cs typeface="Arial"/>
              </a:rPr>
              <a:t>Mauris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quis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turpis</a:t>
            </a:r>
            <a:r>
              <a:rPr lang="en-GB" sz="1000" b="0">
                <a:solidFill>
                  <a:srgbClr val="0A4B59"/>
                </a:solidFill>
                <a:latin typeface="Arial"/>
                <a:ea typeface="+mj-ea"/>
                <a:cs typeface="Arial"/>
              </a:rPr>
              <a:t> at magna </a:t>
            </a:r>
            <a:r>
              <a:rPr lang="en-GB" sz="1000" b="0" err="1">
                <a:solidFill>
                  <a:srgbClr val="0A4B59"/>
                </a:solidFill>
                <a:latin typeface="Arial"/>
                <a:ea typeface="+mj-ea"/>
                <a:cs typeface="Arial"/>
              </a:rPr>
              <a:t>imperdiet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vehicula</a:t>
            </a:r>
            <a:r>
              <a:rPr lang="en-GB" sz="1000" b="0">
                <a:solidFill>
                  <a:srgbClr val="0A4B59"/>
                </a:solidFill>
                <a:latin typeface="Arial"/>
                <a:ea typeface="+mj-ea"/>
                <a:cs typeface="Arial"/>
              </a:rPr>
              <a:t>.</a:t>
            </a:r>
          </a:p>
        </p:txBody>
      </p:sp>
      <p:sp>
        <p:nvSpPr>
          <p:cNvPr id="8" name="Text Placeholder 4"/>
          <p:cNvSpPr>
            <a:spLocks noGrp="1"/>
          </p:cNvSpPr>
          <p:nvPr>
            <p:ph type="body" sz="quarter" idx="13" hasCustomPrompt="1"/>
          </p:nvPr>
        </p:nvSpPr>
        <p:spPr>
          <a:xfrm>
            <a:off x="1143000" y="1962150"/>
            <a:ext cx="2743200" cy="304800"/>
          </a:xfrm>
        </p:spPr>
        <p:txBody>
          <a:bodyPr/>
          <a:lstStyle>
            <a:lvl1pPr>
              <a:buNone/>
              <a:defRPr sz="1200" b="1">
                <a:solidFill>
                  <a:srgbClr val="266875"/>
                </a:solidFill>
                <a:latin typeface="Arial"/>
                <a:cs typeface="Arial"/>
              </a:defRPr>
            </a:lvl1pPr>
          </a:lstStyle>
          <a:p>
            <a:pPr lvl="0"/>
            <a:r>
              <a:rPr lang="en-GB"/>
              <a:t>Subtitle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1143000" y="590550"/>
            <a:ext cx="2743200" cy="609600"/>
          </a:xfrm>
        </p:spPr>
        <p:txBody>
          <a:bodyPr/>
          <a:lstStyle>
            <a:lvl1pPr>
              <a:buNone/>
              <a:defRPr sz="2800" b="1">
                <a:solidFill>
                  <a:srgbClr val="193037"/>
                </a:solidFill>
                <a:latin typeface="Adelle-Bold"/>
                <a:cs typeface="Adelle-Bold"/>
              </a:defRPr>
            </a:lvl1pPr>
          </a:lstStyle>
          <a:p>
            <a:pPr lvl="0"/>
            <a:r>
              <a:rPr lang="en-GB"/>
              <a:t>Title</a:t>
            </a:r>
          </a:p>
        </p:txBody>
      </p:sp>
      <p:sp>
        <p:nvSpPr>
          <p:cNvPr id="10"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193037"/>
                </a:solidFill>
                <a:latin typeface="Adelle" panose="02000503060000020004" pitchFamily="2" charset="77"/>
                <a:cs typeface="Adelle" panose="02000503060000020004" pitchFamily="2" charset="77"/>
              </a:defRPr>
            </a:lvl1pPr>
          </a:lstStyle>
          <a:p>
            <a:pPr lvl="0"/>
            <a:r>
              <a:rPr lang="en-GB"/>
              <a:t>Subtitle</a:t>
            </a:r>
          </a:p>
        </p:txBody>
      </p:sp>
      <p:sp>
        <p:nvSpPr>
          <p:cNvPr id="11" name="Text Placeholder 4"/>
          <p:cNvSpPr>
            <a:spLocks noGrp="1"/>
          </p:cNvSpPr>
          <p:nvPr>
            <p:ph type="body" sz="quarter" idx="13" hasCustomPrompt="1"/>
          </p:nvPr>
        </p:nvSpPr>
        <p:spPr>
          <a:xfrm>
            <a:off x="1143000" y="1809750"/>
            <a:ext cx="2743200" cy="304800"/>
          </a:xfrm>
        </p:spPr>
        <p:txBody>
          <a:bodyPr/>
          <a:lstStyle>
            <a:lvl1pPr>
              <a:buNone/>
              <a:defRPr sz="1200" b="1">
                <a:solidFill>
                  <a:srgbClr val="193037"/>
                </a:solidFill>
                <a:latin typeface="Arial"/>
                <a:cs typeface="Arial"/>
              </a:defRPr>
            </a:lvl1pPr>
          </a:lstStyle>
          <a:p>
            <a:pPr lvl="0"/>
            <a:r>
              <a:rPr lang="en-GB"/>
              <a:t>Subtitle</a:t>
            </a:r>
          </a:p>
        </p:txBody>
      </p:sp>
      <p:sp>
        <p:nvSpPr>
          <p:cNvPr id="12" name="Picture Placeholder 17"/>
          <p:cNvSpPr>
            <a:spLocks noGrp="1"/>
          </p:cNvSpPr>
          <p:nvPr>
            <p:ph type="pic" sz="quarter" idx="18" hasCustomPrompt="1"/>
          </p:nvPr>
        </p:nvSpPr>
        <p:spPr>
          <a:xfrm>
            <a:off x="5486400" y="2101850"/>
            <a:ext cx="2362200" cy="1397000"/>
          </a:xfrm>
          <a:blipFill rotWithShape="1">
            <a:blip r:embed="rId3"/>
            <a:stretch>
              <a:fillRect/>
            </a:stretch>
          </a:blipFill>
        </p:spPr>
        <p:txBody>
          <a:bodyPr/>
          <a:lstStyle>
            <a:lvl1pPr>
              <a:buNone/>
              <a:defRPr/>
            </a:lvl1pPr>
          </a:lstStyle>
          <a:p>
            <a:r>
              <a:rPr lang="en-GB"/>
              <a:t> </a:t>
            </a:r>
          </a:p>
        </p:txBody>
      </p:sp>
      <p:sp>
        <p:nvSpPr>
          <p:cNvPr id="13" name="Text Placeholder 4"/>
          <p:cNvSpPr>
            <a:spLocks noGrp="1"/>
          </p:cNvSpPr>
          <p:nvPr>
            <p:ph type="body" sz="quarter" idx="15" hasCustomPrompt="1"/>
          </p:nvPr>
        </p:nvSpPr>
        <p:spPr>
          <a:xfrm>
            <a:off x="6019800" y="28765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4" name="Picture Placeholder 17"/>
          <p:cNvSpPr>
            <a:spLocks noGrp="1"/>
          </p:cNvSpPr>
          <p:nvPr>
            <p:ph type="pic" sz="quarter" idx="17" hasCustomPrompt="1"/>
          </p:nvPr>
        </p:nvSpPr>
        <p:spPr>
          <a:xfrm>
            <a:off x="5486400" y="590550"/>
            <a:ext cx="2362200" cy="1397000"/>
          </a:xfrm>
          <a:blipFill rotWithShape="1">
            <a:blip r:embed="rId4"/>
            <a:stretch>
              <a:fillRect/>
            </a:stretch>
          </a:blipFill>
        </p:spPr>
        <p:txBody>
          <a:bodyPr/>
          <a:lstStyle>
            <a:lvl1pPr>
              <a:buNone/>
              <a:defRPr/>
            </a:lvl1pPr>
          </a:lstStyle>
          <a:p>
            <a:r>
              <a:rPr lang="en-GB"/>
              <a:t> </a:t>
            </a:r>
          </a:p>
        </p:txBody>
      </p:sp>
      <p:sp>
        <p:nvSpPr>
          <p:cNvPr id="15" name="Text Placeholder 4"/>
          <p:cNvSpPr>
            <a:spLocks noGrp="1"/>
          </p:cNvSpPr>
          <p:nvPr>
            <p:ph type="body" sz="quarter" idx="14" hasCustomPrompt="1"/>
          </p:nvPr>
        </p:nvSpPr>
        <p:spPr>
          <a:xfrm>
            <a:off x="6096000" y="12001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6" name="Text Placeholder 18"/>
          <p:cNvSpPr>
            <a:spLocks noGrp="1"/>
          </p:cNvSpPr>
          <p:nvPr>
            <p:ph type="body" sz="quarter" idx="19" hasCustomPrompt="1"/>
          </p:nvPr>
        </p:nvSpPr>
        <p:spPr>
          <a:xfrm>
            <a:off x="1143000" y="2266950"/>
            <a:ext cx="3429000" cy="990600"/>
          </a:xfrm>
        </p:spPr>
        <p:txBody>
          <a:bodyPr/>
          <a:lstStyle>
            <a:lvl1pPr marL="0" indent="0">
              <a:spcBef>
                <a:spcPts val="0"/>
              </a:spcBef>
              <a:buNone/>
              <a:defRPr sz="1000" baseline="0">
                <a:solidFill>
                  <a:srgbClr val="193037"/>
                </a:solidFill>
                <a:latin typeface="Arial"/>
              </a:defRPr>
            </a:lvl1pPr>
          </a:lstStyle>
          <a:p>
            <a:pPr lvl="0"/>
            <a:r>
              <a:rPr lang="en-GB" err="1"/>
              <a:t>Lorem</a:t>
            </a:r>
            <a:r>
              <a:rPr lang="en-GB"/>
              <a:t> </a:t>
            </a:r>
            <a:r>
              <a:rPr lang="en-GB" err="1"/>
              <a:t>ipsum</a:t>
            </a:r>
            <a:r>
              <a:rPr lang="en-GB"/>
              <a:t>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Nunc</a:t>
            </a:r>
            <a:r>
              <a:rPr lang="en-GB"/>
              <a:t> ac </a:t>
            </a:r>
            <a:r>
              <a:rPr lang="en-GB" err="1"/>
              <a:t>posuere</a:t>
            </a:r>
            <a:r>
              <a:rPr lang="en-GB"/>
              <a:t> quam, et </a:t>
            </a:r>
            <a:r>
              <a:rPr lang="en-GB" err="1"/>
              <a:t>rhoncus</a:t>
            </a:r>
            <a:r>
              <a:rPr lang="en-GB"/>
              <a:t> </a:t>
            </a:r>
            <a:r>
              <a:rPr lang="en-GB" err="1"/>
              <a:t>eros</a:t>
            </a:r>
            <a:r>
              <a:rPr lang="en-GB"/>
              <a:t>. </a:t>
            </a:r>
            <a:r>
              <a:rPr lang="en-GB" err="1"/>
              <a:t>Vestibulum</a:t>
            </a:r>
            <a:r>
              <a:rPr lang="en-GB"/>
              <a:t> nisi </a:t>
            </a:r>
            <a:r>
              <a:rPr lang="en-GB" err="1"/>
              <a:t>lectus</a:t>
            </a:r>
            <a:r>
              <a:rPr lang="en-GB"/>
              <a:t>, </a:t>
            </a:r>
            <a:r>
              <a:rPr lang="en-GB" err="1"/>
              <a:t>mollis</a:t>
            </a:r>
            <a:r>
              <a:rPr lang="en-GB"/>
              <a:t> sit </a:t>
            </a:r>
            <a:r>
              <a:rPr lang="en-GB" err="1"/>
              <a:t>amet</a:t>
            </a:r>
            <a:r>
              <a:rPr lang="en-GB"/>
              <a:t> </a:t>
            </a:r>
            <a:r>
              <a:rPr lang="en-GB" err="1"/>
              <a:t>nunc</a:t>
            </a:r>
            <a:r>
              <a:rPr lang="en-GB"/>
              <a:t> </a:t>
            </a:r>
            <a:r>
              <a:rPr lang="en-GB" err="1"/>
              <a:t>feugiat</a:t>
            </a:r>
            <a:r>
              <a:rPr lang="en-GB"/>
              <a:t>, </a:t>
            </a:r>
            <a:r>
              <a:rPr lang="en-GB" err="1"/>
              <a:t>aliquet</a:t>
            </a:r>
            <a:r>
              <a:rPr lang="en-GB"/>
              <a:t> </a:t>
            </a:r>
            <a:r>
              <a:rPr lang="en-GB" err="1"/>
              <a:t>eleifend</a:t>
            </a:r>
            <a:r>
              <a:rPr lang="en-GB"/>
              <a:t> dui. </a:t>
            </a:r>
            <a:r>
              <a:rPr lang="en-GB" err="1"/>
              <a:t>Vivamus</a:t>
            </a:r>
            <a:r>
              <a:rPr lang="en-GB"/>
              <a:t> in </a:t>
            </a:r>
            <a:r>
              <a:rPr lang="en-GB" err="1"/>
              <a:t>pretium</a:t>
            </a:r>
            <a:r>
              <a:rPr lang="en-GB"/>
              <a:t> lacus, a </a:t>
            </a:r>
            <a:r>
              <a:rPr lang="en-GB" err="1"/>
              <a:t>tincidunt</a:t>
            </a:r>
            <a:r>
              <a:rPr lang="en-GB"/>
              <a:t> </a:t>
            </a:r>
            <a:r>
              <a:rPr lang="en-GB" err="1"/>
              <a:t>ipsum</a:t>
            </a:r>
            <a:r>
              <a:rPr lang="en-GB"/>
              <a:t>.</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143000" y="590550"/>
            <a:ext cx="2743200" cy="609600"/>
          </a:xfrm>
        </p:spPr>
        <p:txBody>
          <a:bodyPr/>
          <a:lstStyle>
            <a:lvl1pPr>
              <a:buNone/>
              <a:defRPr sz="2800" b="1">
                <a:solidFill>
                  <a:srgbClr val="266875"/>
                </a:solidFill>
                <a:latin typeface="Adelle-Bold"/>
                <a:cs typeface="Adelle-Bold"/>
              </a:defRPr>
            </a:lvl1pPr>
          </a:lstStyle>
          <a:p>
            <a:pPr lvl="0"/>
            <a:r>
              <a:rPr lang="en-GB"/>
              <a:t>Title</a:t>
            </a:r>
          </a:p>
        </p:txBody>
      </p:sp>
      <p:sp>
        <p:nvSpPr>
          <p:cNvPr id="6"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266875"/>
                </a:solidFill>
                <a:latin typeface="Adelle" panose="02000503060000020004" pitchFamily="2" charset="77"/>
                <a:cs typeface="Adelle" panose="02000503060000020004" pitchFamily="2" charset="77"/>
              </a:defRPr>
            </a:lvl1pPr>
          </a:lstStyle>
          <a:p>
            <a:pPr lvl="0"/>
            <a:r>
              <a:rPr lang="en-GB"/>
              <a:t>Subtitle</a:t>
            </a:r>
          </a:p>
        </p:txBody>
      </p:sp>
      <p:sp>
        <p:nvSpPr>
          <p:cNvPr id="7" name="Text Placeholder 9"/>
          <p:cNvSpPr>
            <a:spLocks noGrp="1"/>
          </p:cNvSpPr>
          <p:nvPr>
            <p:ph type="body" sz="quarter" idx="12" hasCustomPrompt="1"/>
          </p:nvPr>
        </p:nvSpPr>
        <p:spPr>
          <a:xfrm>
            <a:off x="1143000" y="2266950"/>
            <a:ext cx="6629400" cy="838200"/>
          </a:xfrm>
        </p:spPr>
        <p:txBody>
          <a:bodyPr/>
          <a:lstStyle>
            <a:lvl1pPr marL="0" indent="0">
              <a:spcBef>
                <a:spcPts val="0"/>
              </a:spcBef>
              <a:buNone/>
              <a:defRPr lang="en-GB" sz="1000" b="0" dirty="0" smtClean="0">
                <a:solidFill>
                  <a:srgbClr val="0A4B59"/>
                </a:solidFill>
                <a:latin typeface="Arial"/>
                <a:cs typeface="Arial"/>
              </a:defRPr>
            </a:lvl1pPr>
            <a:lvl5pPr marL="0" indent="0" algn="l">
              <a:spcBef>
                <a:spcPts val="0"/>
              </a:spcBef>
              <a:buNone/>
              <a:defRPr/>
            </a:lvl5pPr>
          </a:lstStyle>
          <a:p>
            <a:pPr fontAlgn="auto">
              <a:spcAft>
                <a:spcPts val="0"/>
              </a:spcAft>
              <a:defRPr/>
            </a:pPr>
            <a:r>
              <a:rPr lang="en-GB" sz="1000" b="0" err="1">
                <a:solidFill>
                  <a:srgbClr val="0A4B59"/>
                </a:solidFill>
                <a:latin typeface="Arial"/>
                <a:ea typeface="+mj-ea"/>
                <a:cs typeface="Arial"/>
              </a:rPr>
              <a:t>Lorem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ipsum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dolor</a:t>
            </a:r>
            <a:r>
              <a:rPr lang="en-GB" sz="1000" b="0">
                <a:solidFill>
                  <a:srgbClr val="0A4B59"/>
                </a:solidFill>
                <a:latin typeface="Arial"/>
                <a:ea typeface="+mj-ea"/>
                <a:cs typeface="Arial"/>
              </a:rPr>
              <a:t> sit </a:t>
            </a:r>
            <a:r>
              <a:rPr lang="en-GB" sz="1000" b="0" err="1">
                <a:solidFill>
                  <a:srgbClr val="0A4B59"/>
                </a:solidFill>
                <a:latin typeface="Arial"/>
                <a:ea typeface="+mj-ea"/>
                <a:cs typeface="Arial"/>
              </a:rPr>
              <a:t>amet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consectetur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adipiscing</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elit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in </a:t>
            </a:r>
            <a:r>
              <a:rPr lang="en-GB" sz="1000" b="0" err="1">
                <a:solidFill>
                  <a:srgbClr val="0A4B59"/>
                </a:solidFill>
                <a:latin typeface="Arial"/>
                <a:ea typeface="+mj-ea"/>
                <a:cs typeface="Arial"/>
              </a:rPr>
              <a:t>turpis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nibh</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suscipit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Etiam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pharetra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blandit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sapien</a:t>
            </a:r>
            <a:r>
              <a:rPr lang="en-GB" sz="1000" b="0">
                <a:solidFill>
                  <a:srgbClr val="0A4B59"/>
                </a:solidFill>
                <a:latin typeface="Arial"/>
                <a:ea typeface="+mj-ea"/>
                <a:cs typeface="Arial"/>
              </a:rPr>
              <a:t> at </a:t>
            </a:r>
            <a:r>
              <a:rPr lang="en-GB" sz="1000" b="0" err="1">
                <a:solidFill>
                  <a:srgbClr val="0A4B59"/>
                </a:solidFill>
                <a:latin typeface="Arial"/>
                <a:ea typeface="+mj-ea"/>
                <a:cs typeface="Arial"/>
              </a:rPr>
              <a:t>maximus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Fusce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egestas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neque</a:t>
            </a:r>
            <a:r>
              <a:rPr lang="en-GB" sz="1000" b="0">
                <a:solidFill>
                  <a:srgbClr val="0A4B59"/>
                </a:solidFill>
                <a:latin typeface="Arial"/>
                <a:ea typeface="+mj-ea"/>
                <a:cs typeface="Arial"/>
              </a:rPr>
              <a:t> a </a:t>
            </a:r>
            <a:r>
              <a:rPr lang="en-GB" sz="1000" b="0" err="1">
                <a:solidFill>
                  <a:srgbClr val="0A4B59"/>
                </a:solidFill>
                <a:latin typeface="Arial"/>
                <a:ea typeface="+mj-ea"/>
                <a:cs typeface="Arial"/>
              </a:rPr>
              <a:t>erat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efficitur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sagittis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diam</a:t>
            </a:r>
            <a:r>
              <a:rPr lang="en-GB" sz="1000" b="0">
                <a:solidFill>
                  <a:srgbClr val="0A4B59"/>
                </a:solidFill>
                <a:latin typeface="Arial"/>
                <a:ea typeface="+mj-ea"/>
                <a:cs typeface="Arial"/>
              </a:rPr>
              <a:t> quam, </a:t>
            </a:r>
            <a:r>
              <a:rPr lang="en-GB" sz="1000" b="0" err="1">
                <a:solidFill>
                  <a:srgbClr val="0A4B59"/>
                </a:solidFill>
                <a:latin typeface="Arial"/>
                <a:ea typeface="+mj-ea"/>
                <a:cs typeface="Arial"/>
              </a:rPr>
              <a:t>aliquam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cursus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sem</a:t>
            </a:r>
            <a:r>
              <a:rPr lang="en-GB" sz="1000" b="0">
                <a:solidFill>
                  <a:srgbClr val="0A4B59"/>
                </a:solidFill>
                <a:latin typeface="Arial"/>
                <a:ea typeface="+mj-ea"/>
                <a:cs typeface="Arial"/>
              </a:rPr>
              <a:t> ac, </a:t>
            </a:r>
            <a:r>
              <a:rPr lang="en-GB" sz="1000" b="0" err="1">
                <a:solidFill>
                  <a:srgbClr val="0A4B59"/>
                </a:solidFill>
                <a:latin typeface="Arial"/>
                <a:ea typeface="+mj-ea"/>
                <a:cs typeface="Arial"/>
              </a:rPr>
              <a:t>tincidunt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blandit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erat</a:t>
            </a:r>
            <a:r>
              <a:rPr lang="en-GB" sz="1000" b="0">
                <a:solidFill>
                  <a:srgbClr val="0A4B59"/>
                </a:solidFill>
                <a:latin typeface="Arial"/>
                <a:ea typeface="+mj-ea"/>
                <a:cs typeface="Arial"/>
              </a:rPr>
              <a:t>. Nam </a:t>
            </a:r>
            <a:r>
              <a:rPr lang="en-GB" sz="1000" b="0" err="1">
                <a:solidFill>
                  <a:srgbClr val="0A4B59"/>
                </a:solidFill>
                <a:latin typeface="Arial"/>
                <a:ea typeface="+mj-ea"/>
                <a:cs typeface="Arial"/>
              </a:rPr>
              <a:t>consequat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ligula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ut</a:t>
            </a:r>
            <a:r>
              <a:rPr lang="en-GB" sz="1000" b="0">
                <a:solidFill>
                  <a:srgbClr val="0A4B59"/>
                </a:solidFill>
                <a:latin typeface="Arial"/>
                <a:ea typeface="+mj-ea"/>
                <a:cs typeface="Arial"/>
              </a:rPr>
              <a:t> quam </a:t>
            </a:r>
            <a:r>
              <a:rPr lang="en-GB" sz="1000" b="0" err="1">
                <a:solidFill>
                  <a:srgbClr val="0A4B59"/>
                </a:solidFill>
                <a:latin typeface="Arial"/>
                <a:ea typeface="+mj-ea"/>
                <a:cs typeface="Arial"/>
              </a:rPr>
              <a:t>mollis</a:t>
            </a:r>
            <a:r>
              <a:rPr lang="en-GB" sz="1000" b="0">
                <a:solidFill>
                  <a:srgbClr val="0A4B59"/>
                </a:solidFill>
                <a:latin typeface="Arial"/>
                <a:ea typeface="+mj-ea"/>
                <a:cs typeface="Arial"/>
              </a:rPr>
              <a:t>, at </a:t>
            </a:r>
            <a:r>
              <a:rPr lang="en-GB" sz="1000" b="0" err="1">
                <a:solidFill>
                  <a:srgbClr val="0A4B59"/>
                </a:solidFill>
                <a:latin typeface="Arial"/>
                <a:ea typeface="+mj-ea"/>
                <a:cs typeface="Arial"/>
              </a:rPr>
              <a:t>elementum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eros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scelerisque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Fusce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massa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libero</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ultrices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laoreet</a:t>
            </a:r>
            <a:r>
              <a:rPr lang="en-GB" sz="1000" b="0">
                <a:solidFill>
                  <a:srgbClr val="0A4B59"/>
                </a:solidFill>
                <a:latin typeface="Arial"/>
                <a:ea typeface="+mj-ea"/>
                <a:cs typeface="Arial"/>
              </a:rPr>
              <a:t> quam in, </a:t>
            </a:r>
            <a:r>
              <a:rPr lang="en-GB" sz="1000" b="0" err="1">
                <a:solidFill>
                  <a:srgbClr val="0A4B59"/>
                </a:solidFill>
                <a:latin typeface="Arial"/>
                <a:ea typeface="+mj-ea"/>
                <a:cs typeface="Arial"/>
              </a:rPr>
              <a:t>euismod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volutpat</a:t>
            </a:r>
            <a:r>
              <a:rPr lang="en-GB" sz="1000" b="0">
                <a:solidFill>
                  <a:srgbClr val="0A4B59"/>
                </a:solidFill>
                <a:latin typeface="Arial"/>
                <a:ea typeface="+mj-ea"/>
                <a:cs typeface="Arial"/>
              </a:rPr>
              <a:t> ex.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feugiat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condimentum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quis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egestas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Suspendisse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eu</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neque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aliquet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porttitor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nunc</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vel</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gravida</a:t>
            </a:r>
            <a:r>
              <a:rPr lang="en-GB" sz="1000" b="0">
                <a:solidFill>
                  <a:srgbClr val="0A4B59"/>
                </a:solidFill>
                <a:latin typeface="Arial"/>
                <a:ea typeface="+mj-ea"/>
                <a:cs typeface="Arial"/>
              </a:rPr>
              <a:t> dui. </a:t>
            </a:r>
            <a:r>
              <a:rPr lang="en-GB" sz="1000" b="0" err="1">
                <a:solidFill>
                  <a:srgbClr val="0A4B59"/>
                </a:solidFill>
                <a:latin typeface="Arial"/>
                <a:ea typeface="+mj-ea"/>
                <a:cs typeface="Arial"/>
              </a:rPr>
              <a:t>Mauris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quis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turpis</a:t>
            </a:r>
            <a:r>
              <a:rPr lang="en-GB" sz="1000" b="0">
                <a:solidFill>
                  <a:srgbClr val="0A4B59"/>
                </a:solidFill>
                <a:latin typeface="Arial"/>
                <a:ea typeface="+mj-ea"/>
                <a:cs typeface="Arial"/>
              </a:rPr>
              <a:t> at magna </a:t>
            </a:r>
            <a:r>
              <a:rPr lang="en-GB" sz="1000" b="0" err="1">
                <a:solidFill>
                  <a:srgbClr val="0A4B59"/>
                </a:solidFill>
                <a:latin typeface="Arial"/>
                <a:ea typeface="+mj-ea"/>
                <a:cs typeface="Arial"/>
              </a:rPr>
              <a:t>imperdiet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vehicula</a:t>
            </a:r>
            <a:r>
              <a:rPr lang="en-GB" sz="1000" b="0">
                <a:solidFill>
                  <a:srgbClr val="0A4B59"/>
                </a:solidFill>
                <a:latin typeface="Arial"/>
                <a:ea typeface="+mj-ea"/>
                <a:cs typeface="Arial"/>
              </a:rPr>
              <a:t>.</a:t>
            </a:r>
          </a:p>
        </p:txBody>
      </p:sp>
      <p:sp>
        <p:nvSpPr>
          <p:cNvPr id="8" name="Text Placeholder 4"/>
          <p:cNvSpPr>
            <a:spLocks noGrp="1"/>
          </p:cNvSpPr>
          <p:nvPr>
            <p:ph type="body" sz="quarter" idx="13" hasCustomPrompt="1"/>
          </p:nvPr>
        </p:nvSpPr>
        <p:spPr>
          <a:xfrm>
            <a:off x="1143000" y="1962150"/>
            <a:ext cx="2743200" cy="304800"/>
          </a:xfrm>
        </p:spPr>
        <p:txBody>
          <a:bodyPr/>
          <a:lstStyle>
            <a:lvl1pPr>
              <a:buNone/>
              <a:defRPr sz="1200" b="1">
                <a:solidFill>
                  <a:srgbClr val="266875"/>
                </a:solidFill>
                <a:latin typeface="Arial"/>
                <a:cs typeface="Arial"/>
              </a:defRPr>
            </a:lvl1pPr>
          </a:lstStyle>
          <a:p>
            <a:pPr lvl="0"/>
            <a:r>
              <a:rPr lang="en-GB"/>
              <a:t>Subtitle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1143000" y="590550"/>
            <a:ext cx="2743200" cy="609600"/>
          </a:xfrm>
        </p:spPr>
        <p:txBody>
          <a:bodyPr/>
          <a:lstStyle>
            <a:lvl1pPr>
              <a:buNone/>
              <a:defRPr sz="2800" b="1">
                <a:solidFill>
                  <a:srgbClr val="004241"/>
                </a:solidFill>
                <a:latin typeface="Adelle-Bold"/>
                <a:cs typeface="Adelle-Bold"/>
              </a:defRPr>
            </a:lvl1pPr>
          </a:lstStyle>
          <a:p>
            <a:pPr lvl="0"/>
            <a:r>
              <a:rPr lang="en-GB"/>
              <a:t>Title</a:t>
            </a:r>
          </a:p>
        </p:txBody>
      </p:sp>
      <p:sp>
        <p:nvSpPr>
          <p:cNvPr id="10"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004241"/>
                </a:solidFill>
                <a:latin typeface="Adelle" panose="02000503060000020004" pitchFamily="2" charset="77"/>
                <a:cs typeface="Adelle" panose="02000503060000020004" pitchFamily="2" charset="77"/>
              </a:defRPr>
            </a:lvl1pPr>
          </a:lstStyle>
          <a:p>
            <a:pPr lvl="0"/>
            <a:r>
              <a:rPr lang="en-GB"/>
              <a:t>Subtitle</a:t>
            </a:r>
          </a:p>
        </p:txBody>
      </p:sp>
      <p:sp>
        <p:nvSpPr>
          <p:cNvPr id="11" name="Text Placeholder 4"/>
          <p:cNvSpPr>
            <a:spLocks noGrp="1"/>
          </p:cNvSpPr>
          <p:nvPr>
            <p:ph type="body" sz="quarter" idx="13" hasCustomPrompt="1"/>
          </p:nvPr>
        </p:nvSpPr>
        <p:spPr>
          <a:xfrm>
            <a:off x="1143000" y="1809750"/>
            <a:ext cx="2743200" cy="304800"/>
          </a:xfrm>
        </p:spPr>
        <p:txBody>
          <a:bodyPr/>
          <a:lstStyle>
            <a:lvl1pPr>
              <a:buNone/>
              <a:defRPr sz="1200" b="1">
                <a:solidFill>
                  <a:srgbClr val="004241"/>
                </a:solidFill>
                <a:latin typeface="Arial"/>
                <a:cs typeface="Arial"/>
              </a:defRPr>
            </a:lvl1pPr>
          </a:lstStyle>
          <a:p>
            <a:pPr lvl="0"/>
            <a:r>
              <a:rPr lang="en-GB"/>
              <a:t>Subtitle</a:t>
            </a:r>
          </a:p>
        </p:txBody>
      </p:sp>
      <p:sp>
        <p:nvSpPr>
          <p:cNvPr id="12" name="Picture Placeholder 17"/>
          <p:cNvSpPr>
            <a:spLocks noGrp="1"/>
          </p:cNvSpPr>
          <p:nvPr>
            <p:ph type="pic" sz="quarter" idx="18" hasCustomPrompt="1"/>
          </p:nvPr>
        </p:nvSpPr>
        <p:spPr>
          <a:xfrm>
            <a:off x="5486400" y="2101850"/>
            <a:ext cx="2362200" cy="1397000"/>
          </a:xfrm>
          <a:blipFill rotWithShape="1">
            <a:blip r:embed="rId3"/>
            <a:stretch>
              <a:fillRect/>
            </a:stretch>
          </a:blipFill>
        </p:spPr>
        <p:txBody>
          <a:bodyPr/>
          <a:lstStyle>
            <a:lvl1pPr>
              <a:buNone/>
              <a:defRPr/>
            </a:lvl1pPr>
          </a:lstStyle>
          <a:p>
            <a:r>
              <a:rPr lang="en-GB"/>
              <a:t> </a:t>
            </a:r>
          </a:p>
        </p:txBody>
      </p:sp>
      <p:sp>
        <p:nvSpPr>
          <p:cNvPr id="13" name="Text Placeholder 4"/>
          <p:cNvSpPr>
            <a:spLocks noGrp="1"/>
          </p:cNvSpPr>
          <p:nvPr>
            <p:ph type="body" sz="quarter" idx="15" hasCustomPrompt="1"/>
          </p:nvPr>
        </p:nvSpPr>
        <p:spPr>
          <a:xfrm>
            <a:off x="6019800" y="28765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4" name="Picture Placeholder 17"/>
          <p:cNvSpPr>
            <a:spLocks noGrp="1"/>
          </p:cNvSpPr>
          <p:nvPr>
            <p:ph type="pic" sz="quarter" idx="17" hasCustomPrompt="1"/>
          </p:nvPr>
        </p:nvSpPr>
        <p:spPr>
          <a:xfrm>
            <a:off x="5486400" y="590550"/>
            <a:ext cx="2362200" cy="1397000"/>
          </a:xfrm>
          <a:blipFill rotWithShape="1">
            <a:blip r:embed="rId4"/>
            <a:stretch>
              <a:fillRect/>
            </a:stretch>
          </a:blipFill>
        </p:spPr>
        <p:txBody>
          <a:bodyPr/>
          <a:lstStyle>
            <a:lvl1pPr>
              <a:buNone/>
              <a:defRPr/>
            </a:lvl1pPr>
          </a:lstStyle>
          <a:p>
            <a:r>
              <a:rPr lang="en-GB"/>
              <a:t> </a:t>
            </a:r>
          </a:p>
        </p:txBody>
      </p:sp>
      <p:sp>
        <p:nvSpPr>
          <p:cNvPr id="15" name="Text Placeholder 4"/>
          <p:cNvSpPr>
            <a:spLocks noGrp="1"/>
          </p:cNvSpPr>
          <p:nvPr>
            <p:ph type="body" sz="quarter" idx="14" hasCustomPrompt="1"/>
          </p:nvPr>
        </p:nvSpPr>
        <p:spPr>
          <a:xfrm>
            <a:off x="6096000" y="12001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6" name="Text Placeholder 18"/>
          <p:cNvSpPr>
            <a:spLocks noGrp="1"/>
          </p:cNvSpPr>
          <p:nvPr>
            <p:ph type="body" sz="quarter" idx="19" hasCustomPrompt="1"/>
          </p:nvPr>
        </p:nvSpPr>
        <p:spPr>
          <a:xfrm>
            <a:off x="1143000" y="2266950"/>
            <a:ext cx="3429000" cy="990600"/>
          </a:xfrm>
        </p:spPr>
        <p:txBody>
          <a:bodyPr/>
          <a:lstStyle>
            <a:lvl1pPr marL="0" indent="0">
              <a:spcBef>
                <a:spcPts val="0"/>
              </a:spcBef>
              <a:buNone/>
              <a:defRPr sz="1000" baseline="0">
                <a:solidFill>
                  <a:srgbClr val="004241"/>
                </a:solidFill>
                <a:latin typeface="Arial"/>
              </a:defRPr>
            </a:lvl1pPr>
          </a:lstStyle>
          <a:p>
            <a:pPr lvl="0"/>
            <a:r>
              <a:rPr lang="en-GB" err="1"/>
              <a:t>Lorem</a:t>
            </a:r>
            <a:r>
              <a:rPr lang="en-GB"/>
              <a:t> </a:t>
            </a:r>
            <a:r>
              <a:rPr lang="en-GB" err="1"/>
              <a:t>ipsum</a:t>
            </a:r>
            <a:r>
              <a:rPr lang="en-GB"/>
              <a:t>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Nunc</a:t>
            </a:r>
            <a:r>
              <a:rPr lang="en-GB"/>
              <a:t> ac </a:t>
            </a:r>
            <a:r>
              <a:rPr lang="en-GB" err="1"/>
              <a:t>posuere</a:t>
            </a:r>
            <a:r>
              <a:rPr lang="en-GB"/>
              <a:t> quam, et </a:t>
            </a:r>
            <a:r>
              <a:rPr lang="en-GB" err="1"/>
              <a:t>rhoncus</a:t>
            </a:r>
            <a:r>
              <a:rPr lang="en-GB"/>
              <a:t> </a:t>
            </a:r>
            <a:r>
              <a:rPr lang="en-GB" err="1"/>
              <a:t>eros</a:t>
            </a:r>
            <a:r>
              <a:rPr lang="en-GB"/>
              <a:t>. </a:t>
            </a:r>
            <a:r>
              <a:rPr lang="en-GB" err="1"/>
              <a:t>Vestibulum</a:t>
            </a:r>
            <a:r>
              <a:rPr lang="en-GB"/>
              <a:t> nisi </a:t>
            </a:r>
            <a:r>
              <a:rPr lang="en-GB" err="1"/>
              <a:t>lectus</a:t>
            </a:r>
            <a:r>
              <a:rPr lang="en-GB"/>
              <a:t>, </a:t>
            </a:r>
            <a:r>
              <a:rPr lang="en-GB" err="1"/>
              <a:t>mollis</a:t>
            </a:r>
            <a:r>
              <a:rPr lang="en-GB"/>
              <a:t> sit </a:t>
            </a:r>
            <a:r>
              <a:rPr lang="en-GB" err="1"/>
              <a:t>amet</a:t>
            </a:r>
            <a:r>
              <a:rPr lang="en-GB"/>
              <a:t> </a:t>
            </a:r>
            <a:r>
              <a:rPr lang="en-GB" err="1"/>
              <a:t>nunc</a:t>
            </a:r>
            <a:r>
              <a:rPr lang="en-GB"/>
              <a:t> </a:t>
            </a:r>
            <a:r>
              <a:rPr lang="en-GB" err="1"/>
              <a:t>feugiat</a:t>
            </a:r>
            <a:r>
              <a:rPr lang="en-GB"/>
              <a:t>, </a:t>
            </a:r>
            <a:r>
              <a:rPr lang="en-GB" err="1"/>
              <a:t>aliquet</a:t>
            </a:r>
            <a:r>
              <a:rPr lang="en-GB"/>
              <a:t> </a:t>
            </a:r>
            <a:r>
              <a:rPr lang="en-GB" err="1"/>
              <a:t>eleifend</a:t>
            </a:r>
            <a:r>
              <a:rPr lang="en-GB"/>
              <a:t> dui. </a:t>
            </a:r>
            <a:r>
              <a:rPr lang="en-GB" err="1"/>
              <a:t>Vivamus</a:t>
            </a:r>
            <a:r>
              <a:rPr lang="en-GB"/>
              <a:t> in </a:t>
            </a:r>
            <a:r>
              <a:rPr lang="en-GB" err="1"/>
              <a:t>pretium</a:t>
            </a:r>
            <a:r>
              <a:rPr lang="en-GB"/>
              <a:t> lacus, a </a:t>
            </a:r>
            <a:r>
              <a:rPr lang="en-GB" err="1"/>
              <a:t>tincidunt</a:t>
            </a:r>
            <a:r>
              <a:rPr lang="en-GB"/>
              <a:t> </a:t>
            </a:r>
            <a:r>
              <a:rPr lang="en-GB" err="1"/>
              <a:t>ipsum</a:t>
            </a:r>
            <a:r>
              <a:rPr lang="en-GB"/>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0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1143000" y="590550"/>
            <a:ext cx="2743200" cy="609600"/>
          </a:xfrm>
        </p:spPr>
        <p:txBody>
          <a:bodyPr/>
          <a:lstStyle>
            <a:lvl1pPr>
              <a:buNone/>
              <a:defRPr sz="2800" b="1">
                <a:solidFill>
                  <a:srgbClr val="503524"/>
                </a:solidFill>
                <a:latin typeface="Adelle-Bold"/>
                <a:cs typeface="Adelle-Bold"/>
              </a:defRPr>
            </a:lvl1pPr>
          </a:lstStyle>
          <a:p>
            <a:pPr lvl="0"/>
            <a:r>
              <a:rPr lang="en-GB"/>
              <a:t>Title</a:t>
            </a:r>
          </a:p>
        </p:txBody>
      </p:sp>
      <p:sp>
        <p:nvSpPr>
          <p:cNvPr id="10"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503524"/>
                </a:solidFill>
                <a:latin typeface="Adelle" panose="02000503060000020004" pitchFamily="2" charset="77"/>
                <a:cs typeface="Adelle" panose="02000503060000020004" pitchFamily="2" charset="77"/>
              </a:defRPr>
            </a:lvl1pPr>
          </a:lstStyle>
          <a:p>
            <a:pPr lvl="0"/>
            <a:r>
              <a:rPr lang="en-GB"/>
              <a:t>Subtitle</a:t>
            </a:r>
          </a:p>
        </p:txBody>
      </p:sp>
      <p:sp>
        <p:nvSpPr>
          <p:cNvPr id="12" name="Text Placeholder 4"/>
          <p:cNvSpPr>
            <a:spLocks noGrp="1"/>
          </p:cNvSpPr>
          <p:nvPr>
            <p:ph type="body" sz="quarter" idx="13" hasCustomPrompt="1"/>
          </p:nvPr>
        </p:nvSpPr>
        <p:spPr>
          <a:xfrm>
            <a:off x="1143000" y="1809750"/>
            <a:ext cx="2743200" cy="304800"/>
          </a:xfrm>
        </p:spPr>
        <p:txBody>
          <a:bodyPr/>
          <a:lstStyle>
            <a:lvl1pPr>
              <a:buNone/>
              <a:defRPr sz="1200" b="1">
                <a:solidFill>
                  <a:srgbClr val="503524"/>
                </a:solidFill>
                <a:latin typeface="Arial"/>
                <a:cs typeface="Arial"/>
              </a:defRPr>
            </a:lvl1pPr>
          </a:lstStyle>
          <a:p>
            <a:pPr lvl="0"/>
            <a:r>
              <a:rPr lang="en-GB"/>
              <a:t>Subtitle</a:t>
            </a:r>
          </a:p>
        </p:txBody>
      </p:sp>
      <p:sp>
        <p:nvSpPr>
          <p:cNvPr id="19" name="Picture Placeholder 17"/>
          <p:cNvSpPr>
            <a:spLocks noGrp="1"/>
          </p:cNvSpPr>
          <p:nvPr>
            <p:ph type="pic" sz="quarter" idx="18" hasCustomPrompt="1"/>
          </p:nvPr>
        </p:nvSpPr>
        <p:spPr>
          <a:xfrm>
            <a:off x="5486400" y="2101850"/>
            <a:ext cx="2362200" cy="1397000"/>
          </a:xfrm>
          <a:blipFill rotWithShape="1">
            <a:blip r:embed="rId3"/>
            <a:stretch>
              <a:fillRect/>
            </a:stretch>
          </a:blipFill>
        </p:spPr>
        <p:txBody>
          <a:bodyPr/>
          <a:lstStyle>
            <a:lvl1pPr>
              <a:buNone/>
              <a:defRPr/>
            </a:lvl1pPr>
          </a:lstStyle>
          <a:p>
            <a:r>
              <a:rPr lang="en-GB"/>
              <a:t> </a:t>
            </a:r>
          </a:p>
        </p:txBody>
      </p:sp>
      <p:sp>
        <p:nvSpPr>
          <p:cNvPr id="14" name="Text Placeholder 4"/>
          <p:cNvSpPr>
            <a:spLocks noGrp="1"/>
          </p:cNvSpPr>
          <p:nvPr>
            <p:ph type="body" sz="quarter" idx="15" hasCustomPrompt="1"/>
          </p:nvPr>
        </p:nvSpPr>
        <p:spPr>
          <a:xfrm>
            <a:off x="6019800" y="28765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8" name="Picture Placeholder 17"/>
          <p:cNvSpPr>
            <a:spLocks noGrp="1"/>
          </p:cNvSpPr>
          <p:nvPr>
            <p:ph type="pic" sz="quarter" idx="17" hasCustomPrompt="1"/>
          </p:nvPr>
        </p:nvSpPr>
        <p:spPr>
          <a:xfrm>
            <a:off x="5486400" y="590550"/>
            <a:ext cx="2362200" cy="1397000"/>
          </a:xfrm>
          <a:blipFill rotWithShape="1">
            <a:blip r:embed="rId4"/>
            <a:stretch>
              <a:fillRect/>
            </a:stretch>
          </a:blipFill>
        </p:spPr>
        <p:txBody>
          <a:bodyPr/>
          <a:lstStyle>
            <a:lvl1pPr>
              <a:buNone/>
              <a:defRPr/>
            </a:lvl1pPr>
          </a:lstStyle>
          <a:p>
            <a:r>
              <a:rPr lang="en-GB"/>
              <a:t> </a:t>
            </a:r>
          </a:p>
        </p:txBody>
      </p:sp>
      <p:sp>
        <p:nvSpPr>
          <p:cNvPr id="13" name="Text Placeholder 4"/>
          <p:cNvSpPr>
            <a:spLocks noGrp="1"/>
          </p:cNvSpPr>
          <p:nvPr>
            <p:ph type="body" sz="quarter" idx="14" hasCustomPrompt="1"/>
          </p:nvPr>
        </p:nvSpPr>
        <p:spPr>
          <a:xfrm>
            <a:off x="6096000" y="12001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20" name="Text Placeholder 18"/>
          <p:cNvSpPr>
            <a:spLocks noGrp="1"/>
          </p:cNvSpPr>
          <p:nvPr>
            <p:ph type="body" sz="quarter" idx="19" hasCustomPrompt="1"/>
          </p:nvPr>
        </p:nvSpPr>
        <p:spPr>
          <a:xfrm>
            <a:off x="1143000" y="2266950"/>
            <a:ext cx="3429000" cy="990600"/>
          </a:xfrm>
        </p:spPr>
        <p:txBody>
          <a:bodyPr/>
          <a:lstStyle>
            <a:lvl1pPr marL="0" indent="0">
              <a:spcBef>
                <a:spcPts val="0"/>
              </a:spcBef>
              <a:buNone/>
              <a:defRPr sz="1000" baseline="0">
                <a:solidFill>
                  <a:srgbClr val="740000"/>
                </a:solidFill>
                <a:latin typeface="Arial"/>
              </a:defRPr>
            </a:lvl1pPr>
          </a:lstStyle>
          <a:p>
            <a:pPr lvl="0"/>
            <a:r>
              <a:rPr lang="en-GB" err="1"/>
              <a:t>Lorem</a:t>
            </a:r>
            <a:r>
              <a:rPr lang="en-GB"/>
              <a:t> </a:t>
            </a:r>
            <a:r>
              <a:rPr lang="en-GB" err="1"/>
              <a:t>ipsum</a:t>
            </a:r>
            <a:r>
              <a:rPr lang="en-GB"/>
              <a:t>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Nunc</a:t>
            </a:r>
            <a:r>
              <a:rPr lang="en-GB"/>
              <a:t> ac </a:t>
            </a:r>
            <a:r>
              <a:rPr lang="en-GB" err="1"/>
              <a:t>posuere</a:t>
            </a:r>
            <a:r>
              <a:rPr lang="en-GB"/>
              <a:t> quam, et </a:t>
            </a:r>
            <a:r>
              <a:rPr lang="en-GB" err="1"/>
              <a:t>rhoncus</a:t>
            </a:r>
            <a:r>
              <a:rPr lang="en-GB"/>
              <a:t> </a:t>
            </a:r>
            <a:r>
              <a:rPr lang="en-GB" err="1"/>
              <a:t>eros</a:t>
            </a:r>
            <a:r>
              <a:rPr lang="en-GB"/>
              <a:t>. </a:t>
            </a:r>
            <a:r>
              <a:rPr lang="en-GB" err="1"/>
              <a:t>Vestibulum</a:t>
            </a:r>
            <a:r>
              <a:rPr lang="en-GB"/>
              <a:t> nisi </a:t>
            </a:r>
            <a:r>
              <a:rPr lang="en-GB" err="1"/>
              <a:t>lectus</a:t>
            </a:r>
            <a:r>
              <a:rPr lang="en-GB"/>
              <a:t>, </a:t>
            </a:r>
            <a:r>
              <a:rPr lang="en-GB" err="1"/>
              <a:t>mollis</a:t>
            </a:r>
            <a:r>
              <a:rPr lang="en-GB"/>
              <a:t> sit </a:t>
            </a:r>
            <a:r>
              <a:rPr lang="en-GB" err="1"/>
              <a:t>amet</a:t>
            </a:r>
            <a:r>
              <a:rPr lang="en-GB"/>
              <a:t> </a:t>
            </a:r>
            <a:r>
              <a:rPr lang="en-GB" err="1"/>
              <a:t>nunc</a:t>
            </a:r>
            <a:r>
              <a:rPr lang="en-GB"/>
              <a:t> </a:t>
            </a:r>
            <a:r>
              <a:rPr lang="en-GB" err="1"/>
              <a:t>feugiat</a:t>
            </a:r>
            <a:r>
              <a:rPr lang="en-GB"/>
              <a:t>, </a:t>
            </a:r>
            <a:r>
              <a:rPr lang="en-GB" err="1"/>
              <a:t>aliquet</a:t>
            </a:r>
            <a:r>
              <a:rPr lang="en-GB"/>
              <a:t> </a:t>
            </a:r>
            <a:r>
              <a:rPr lang="en-GB" err="1"/>
              <a:t>eleifend</a:t>
            </a:r>
            <a:r>
              <a:rPr lang="en-GB"/>
              <a:t> dui. </a:t>
            </a:r>
            <a:r>
              <a:rPr lang="en-GB" err="1"/>
              <a:t>Vivamus</a:t>
            </a:r>
            <a:r>
              <a:rPr lang="en-GB"/>
              <a:t> in </a:t>
            </a:r>
            <a:r>
              <a:rPr lang="en-GB" err="1"/>
              <a:t>pretium</a:t>
            </a:r>
            <a:r>
              <a:rPr lang="en-GB"/>
              <a:t> lacus, a </a:t>
            </a:r>
            <a:r>
              <a:rPr lang="en-GB" err="1"/>
              <a:t>tincidunt</a:t>
            </a:r>
            <a:r>
              <a:rPr lang="en-GB"/>
              <a:t> </a:t>
            </a:r>
            <a:r>
              <a:rPr lang="en-GB" err="1"/>
              <a:t>ipsum</a:t>
            </a:r>
            <a:r>
              <a:rPr lang="en-GB"/>
              <a:t>.</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143000" y="590550"/>
            <a:ext cx="2743200" cy="609600"/>
          </a:xfrm>
        </p:spPr>
        <p:txBody>
          <a:bodyPr/>
          <a:lstStyle>
            <a:lvl1pPr>
              <a:buNone/>
              <a:defRPr sz="2800" b="1">
                <a:solidFill>
                  <a:srgbClr val="32614A"/>
                </a:solidFill>
                <a:latin typeface="Adelle-Bold"/>
                <a:cs typeface="Adelle-Bold"/>
              </a:defRPr>
            </a:lvl1pPr>
          </a:lstStyle>
          <a:p>
            <a:pPr lvl="0"/>
            <a:r>
              <a:rPr lang="en-GB"/>
              <a:t>Title</a:t>
            </a:r>
          </a:p>
        </p:txBody>
      </p:sp>
      <p:sp>
        <p:nvSpPr>
          <p:cNvPr id="6"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32614A"/>
                </a:solidFill>
                <a:latin typeface="Adelle" panose="02000503060000020004" pitchFamily="2" charset="77"/>
                <a:cs typeface="Adelle" panose="02000503060000020004" pitchFamily="2" charset="77"/>
              </a:defRPr>
            </a:lvl1pPr>
          </a:lstStyle>
          <a:p>
            <a:pPr lvl="0"/>
            <a:r>
              <a:rPr lang="en-GB"/>
              <a:t>Subtitle</a:t>
            </a:r>
          </a:p>
        </p:txBody>
      </p:sp>
      <p:sp>
        <p:nvSpPr>
          <p:cNvPr id="7" name="Text Placeholder 9"/>
          <p:cNvSpPr>
            <a:spLocks noGrp="1"/>
          </p:cNvSpPr>
          <p:nvPr>
            <p:ph type="body" sz="quarter" idx="12" hasCustomPrompt="1"/>
          </p:nvPr>
        </p:nvSpPr>
        <p:spPr>
          <a:xfrm>
            <a:off x="1143000" y="2266950"/>
            <a:ext cx="6629400" cy="838200"/>
          </a:xfrm>
        </p:spPr>
        <p:txBody>
          <a:bodyPr/>
          <a:lstStyle>
            <a:lvl1pPr marL="0" marR="0" indent="0" algn="l" defTabSz="457200" rtl="0" eaLnBrk="0" fontAlgn="auto" latinLnBrk="0" hangingPunct="0">
              <a:lnSpc>
                <a:spcPct val="100000"/>
              </a:lnSpc>
              <a:spcBef>
                <a:spcPts val="0"/>
              </a:spcBef>
              <a:spcAft>
                <a:spcPts val="0"/>
              </a:spcAft>
              <a:buClrTx/>
              <a:buSzTx/>
              <a:buFont typeface="Arial" pitchFamily="1" charset="0"/>
              <a:buNone/>
              <a:tabLst/>
              <a:defRPr lang="en-GB" sz="1000" b="0">
                <a:solidFill>
                  <a:srgbClr val="32614A"/>
                </a:solidFill>
                <a:latin typeface="Arial"/>
                <a:cs typeface="Arial"/>
              </a:defRPr>
            </a:lvl1pPr>
            <a:lvl5pPr marL="0" indent="0" algn="l">
              <a:spcBef>
                <a:spcPts val="0"/>
              </a:spcBef>
              <a:buNone/>
              <a:defRPr/>
            </a:lvl5pPr>
          </a:lstStyle>
          <a:p>
            <a:pPr fontAlgn="auto">
              <a:spcAft>
                <a:spcPts val="0"/>
              </a:spcAft>
              <a:defRPr/>
            </a:pPr>
            <a:r>
              <a:rPr lang="en-GB" sz="1000" b="0" err="1">
                <a:solidFill>
                  <a:srgbClr val="0A4B59"/>
                </a:solidFill>
                <a:latin typeface="Arial"/>
                <a:ea typeface="+mj-ea"/>
                <a:cs typeface="Arial"/>
              </a:rPr>
              <a:t>Lorem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ipsum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dolor</a:t>
            </a:r>
            <a:r>
              <a:rPr lang="en-GB" sz="1000" b="0">
                <a:solidFill>
                  <a:srgbClr val="0A4B59"/>
                </a:solidFill>
                <a:latin typeface="Arial"/>
                <a:ea typeface="+mj-ea"/>
                <a:cs typeface="Arial"/>
              </a:rPr>
              <a:t> sit </a:t>
            </a:r>
            <a:r>
              <a:rPr lang="en-GB" sz="1000" b="0" err="1">
                <a:solidFill>
                  <a:srgbClr val="0A4B59"/>
                </a:solidFill>
                <a:latin typeface="Arial"/>
                <a:ea typeface="+mj-ea"/>
                <a:cs typeface="Arial"/>
              </a:rPr>
              <a:t>amet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consectetur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adipiscing</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elit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in </a:t>
            </a:r>
            <a:r>
              <a:rPr lang="en-GB" sz="1000" b="0" err="1">
                <a:solidFill>
                  <a:srgbClr val="0A4B59"/>
                </a:solidFill>
                <a:latin typeface="Arial"/>
                <a:ea typeface="+mj-ea"/>
                <a:cs typeface="Arial"/>
              </a:rPr>
              <a:t>turpis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nibh</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suscipit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Etiam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pharetra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blandit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sapien</a:t>
            </a:r>
            <a:r>
              <a:rPr lang="en-GB" sz="1000" b="0">
                <a:solidFill>
                  <a:srgbClr val="0A4B59"/>
                </a:solidFill>
                <a:latin typeface="Arial"/>
                <a:ea typeface="+mj-ea"/>
                <a:cs typeface="Arial"/>
              </a:rPr>
              <a:t> at </a:t>
            </a:r>
            <a:r>
              <a:rPr lang="en-GB" sz="1000" b="0" err="1">
                <a:solidFill>
                  <a:srgbClr val="0A4B59"/>
                </a:solidFill>
                <a:latin typeface="Arial"/>
                <a:ea typeface="+mj-ea"/>
                <a:cs typeface="Arial"/>
              </a:rPr>
              <a:t>maximus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Fusce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egestas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neque</a:t>
            </a:r>
            <a:r>
              <a:rPr lang="en-GB" sz="1000" b="0">
                <a:solidFill>
                  <a:srgbClr val="0A4B59"/>
                </a:solidFill>
                <a:latin typeface="Arial"/>
                <a:ea typeface="+mj-ea"/>
                <a:cs typeface="Arial"/>
              </a:rPr>
              <a:t> a </a:t>
            </a:r>
            <a:r>
              <a:rPr lang="en-GB" sz="1000" b="0" err="1">
                <a:solidFill>
                  <a:srgbClr val="0A4B59"/>
                </a:solidFill>
                <a:latin typeface="Arial"/>
                <a:ea typeface="+mj-ea"/>
                <a:cs typeface="Arial"/>
              </a:rPr>
              <a:t>erat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efficitur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sagittis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diam</a:t>
            </a:r>
            <a:r>
              <a:rPr lang="en-GB" sz="1000" b="0">
                <a:solidFill>
                  <a:srgbClr val="0A4B59"/>
                </a:solidFill>
                <a:latin typeface="Arial"/>
                <a:ea typeface="+mj-ea"/>
                <a:cs typeface="Arial"/>
              </a:rPr>
              <a:t> quam, </a:t>
            </a:r>
            <a:r>
              <a:rPr lang="en-GB" sz="1000" b="0" err="1">
                <a:solidFill>
                  <a:srgbClr val="0A4B59"/>
                </a:solidFill>
                <a:latin typeface="Arial"/>
                <a:ea typeface="+mj-ea"/>
                <a:cs typeface="Arial"/>
              </a:rPr>
              <a:t>aliquam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cursus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sem</a:t>
            </a:r>
            <a:r>
              <a:rPr lang="en-GB" sz="1000" b="0">
                <a:solidFill>
                  <a:srgbClr val="0A4B59"/>
                </a:solidFill>
                <a:latin typeface="Arial"/>
                <a:ea typeface="+mj-ea"/>
                <a:cs typeface="Arial"/>
              </a:rPr>
              <a:t> ac, </a:t>
            </a:r>
            <a:r>
              <a:rPr lang="en-GB" sz="1000" b="0" err="1">
                <a:solidFill>
                  <a:srgbClr val="0A4B59"/>
                </a:solidFill>
                <a:latin typeface="Arial"/>
                <a:ea typeface="+mj-ea"/>
                <a:cs typeface="Arial"/>
              </a:rPr>
              <a:t>tincidunt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blandit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erat</a:t>
            </a:r>
            <a:r>
              <a:rPr lang="en-GB" sz="1000" b="0">
                <a:solidFill>
                  <a:srgbClr val="0A4B59"/>
                </a:solidFill>
                <a:latin typeface="Arial"/>
                <a:ea typeface="+mj-ea"/>
                <a:cs typeface="Arial"/>
              </a:rPr>
              <a:t>. Nam </a:t>
            </a:r>
            <a:r>
              <a:rPr lang="en-GB" sz="1000" b="0" err="1">
                <a:solidFill>
                  <a:srgbClr val="0A4B59"/>
                </a:solidFill>
                <a:latin typeface="Arial"/>
                <a:ea typeface="+mj-ea"/>
                <a:cs typeface="Arial"/>
              </a:rPr>
              <a:t>consequat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ligula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ut</a:t>
            </a:r>
            <a:r>
              <a:rPr lang="en-GB" sz="1000" b="0">
                <a:solidFill>
                  <a:srgbClr val="0A4B59"/>
                </a:solidFill>
                <a:latin typeface="Arial"/>
                <a:ea typeface="+mj-ea"/>
                <a:cs typeface="Arial"/>
              </a:rPr>
              <a:t> quam </a:t>
            </a:r>
            <a:r>
              <a:rPr lang="en-GB" sz="1000" b="0" err="1">
                <a:solidFill>
                  <a:srgbClr val="0A4B59"/>
                </a:solidFill>
                <a:latin typeface="Arial"/>
                <a:ea typeface="+mj-ea"/>
                <a:cs typeface="Arial"/>
              </a:rPr>
              <a:t>mollis</a:t>
            </a:r>
            <a:r>
              <a:rPr lang="en-GB" sz="1000" b="0">
                <a:solidFill>
                  <a:srgbClr val="0A4B59"/>
                </a:solidFill>
                <a:latin typeface="Arial"/>
                <a:ea typeface="+mj-ea"/>
                <a:cs typeface="Arial"/>
              </a:rPr>
              <a:t>, at </a:t>
            </a:r>
            <a:r>
              <a:rPr lang="en-GB" sz="1000" b="0" err="1">
                <a:solidFill>
                  <a:srgbClr val="0A4B59"/>
                </a:solidFill>
                <a:latin typeface="Arial"/>
                <a:ea typeface="+mj-ea"/>
                <a:cs typeface="Arial"/>
              </a:rPr>
              <a:t>elementum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eros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scelerisque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Fusce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massa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libero</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ultrices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laoreet</a:t>
            </a:r>
            <a:r>
              <a:rPr lang="en-GB" sz="1000" b="0">
                <a:solidFill>
                  <a:srgbClr val="0A4B59"/>
                </a:solidFill>
                <a:latin typeface="Arial"/>
                <a:ea typeface="+mj-ea"/>
                <a:cs typeface="Arial"/>
              </a:rPr>
              <a:t> quam in, </a:t>
            </a:r>
            <a:r>
              <a:rPr lang="en-GB" sz="1000" b="0" err="1">
                <a:solidFill>
                  <a:srgbClr val="0A4B59"/>
                </a:solidFill>
                <a:latin typeface="Arial"/>
                <a:ea typeface="+mj-ea"/>
                <a:cs typeface="Arial"/>
              </a:rPr>
              <a:t>euismod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volutpat</a:t>
            </a:r>
            <a:r>
              <a:rPr lang="en-GB" sz="1000" b="0">
                <a:solidFill>
                  <a:srgbClr val="0A4B59"/>
                </a:solidFill>
                <a:latin typeface="Arial"/>
                <a:ea typeface="+mj-ea"/>
                <a:cs typeface="Arial"/>
              </a:rPr>
              <a:t> ex.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feugiat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condimentum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quis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egestas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Suspendisse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eu</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neque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aliquet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porttitor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nunc</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vel</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gravida</a:t>
            </a:r>
            <a:r>
              <a:rPr lang="en-GB" sz="1000" b="0">
                <a:solidFill>
                  <a:srgbClr val="0A4B59"/>
                </a:solidFill>
                <a:latin typeface="Arial"/>
                <a:ea typeface="+mj-ea"/>
                <a:cs typeface="Arial"/>
              </a:rPr>
              <a:t> dui. </a:t>
            </a:r>
            <a:r>
              <a:rPr lang="en-GB" sz="1000" b="0" err="1">
                <a:solidFill>
                  <a:srgbClr val="0A4B59"/>
                </a:solidFill>
                <a:latin typeface="Arial"/>
                <a:ea typeface="+mj-ea"/>
                <a:cs typeface="Arial"/>
              </a:rPr>
              <a:t>Mauris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quis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turpis</a:t>
            </a:r>
            <a:r>
              <a:rPr lang="en-GB" sz="1000" b="0">
                <a:solidFill>
                  <a:srgbClr val="0A4B59"/>
                </a:solidFill>
                <a:latin typeface="Arial"/>
                <a:ea typeface="+mj-ea"/>
                <a:cs typeface="Arial"/>
              </a:rPr>
              <a:t> at magna </a:t>
            </a:r>
            <a:r>
              <a:rPr lang="en-GB" sz="1000" b="0" err="1">
                <a:solidFill>
                  <a:srgbClr val="0A4B59"/>
                </a:solidFill>
                <a:latin typeface="Arial"/>
                <a:ea typeface="+mj-ea"/>
                <a:cs typeface="Arial"/>
              </a:rPr>
              <a:t>imperdiet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vehicula</a:t>
            </a:r>
            <a:r>
              <a:rPr lang="en-GB" sz="1000" b="0">
                <a:solidFill>
                  <a:srgbClr val="0A4B59"/>
                </a:solidFill>
                <a:latin typeface="Arial"/>
                <a:ea typeface="+mj-ea"/>
                <a:cs typeface="Arial"/>
              </a:rPr>
              <a:t>.</a:t>
            </a:r>
          </a:p>
          <a:p>
            <a:pPr fontAlgn="auto">
              <a:spcAft>
                <a:spcPts val="0"/>
              </a:spcAft>
              <a:defRPr/>
            </a:pPr>
            <a:endParaRPr lang="en-GB" sz="1000" b="0">
              <a:solidFill>
                <a:srgbClr val="0A4B59"/>
              </a:solidFill>
              <a:latin typeface="Arial"/>
              <a:ea typeface="+mj-ea"/>
              <a:cs typeface="Arial"/>
            </a:endParaRPr>
          </a:p>
        </p:txBody>
      </p:sp>
      <p:sp>
        <p:nvSpPr>
          <p:cNvPr id="8" name="Text Placeholder 4"/>
          <p:cNvSpPr>
            <a:spLocks noGrp="1"/>
          </p:cNvSpPr>
          <p:nvPr>
            <p:ph type="body" sz="quarter" idx="13" hasCustomPrompt="1"/>
          </p:nvPr>
        </p:nvSpPr>
        <p:spPr>
          <a:xfrm>
            <a:off x="1143000" y="1962150"/>
            <a:ext cx="2743200" cy="304800"/>
          </a:xfrm>
        </p:spPr>
        <p:txBody>
          <a:bodyPr/>
          <a:lstStyle>
            <a:lvl1pPr>
              <a:buNone/>
              <a:defRPr sz="1200" b="1">
                <a:solidFill>
                  <a:srgbClr val="32614A"/>
                </a:solidFill>
                <a:latin typeface="Arial"/>
                <a:cs typeface="Arial"/>
              </a:defRPr>
            </a:lvl1pPr>
          </a:lstStyle>
          <a:p>
            <a:pPr lvl="0"/>
            <a:r>
              <a:rPr lang="en-GB"/>
              <a:t>Subtitle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1143000" y="590550"/>
            <a:ext cx="2743200" cy="609600"/>
          </a:xfrm>
        </p:spPr>
        <p:txBody>
          <a:bodyPr/>
          <a:lstStyle>
            <a:lvl1pPr>
              <a:buNone/>
              <a:defRPr sz="2800" b="1">
                <a:solidFill>
                  <a:srgbClr val="004241"/>
                </a:solidFill>
                <a:latin typeface="Adelle-Bold"/>
                <a:cs typeface="Adelle-Bold"/>
              </a:defRPr>
            </a:lvl1pPr>
          </a:lstStyle>
          <a:p>
            <a:pPr lvl="0"/>
            <a:r>
              <a:rPr lang="en-GB"/>
              <a:t>Title</a:t>
            </a:r>
          </a:p>
        </p:txBody>
      </p:sp>
      <p:sp>
        <p:nvSpPr>
          <p:cNvPr id="10"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004241"/>
                </a:solidFill>
                <a:latin typeface="Adelle" panose="02000503060000020004" pitchFamily="2" charset="77"/>
                <a:cs typeface="Adelle" panose="02000503060000020004" pitchFamily="2" charset="77"/>
              </a:defRPr>
            </a:lvl1pPr>
          </a:lstStyle>
          <a:p>
            <a:pPr lvl="0"/>
            <a:r>
              <a:rPr lang="en-GB"/>
              <a:t>Subtitle</a:t>
            </a:r>
          </a:p>
        </p:txBody>
      </p:sp>
      <p:sp>
        <p:nvSpPr>
          <p:cNvPr id="11" name="Text Placeholder 4"/>
          <p:cNvSpPr>
            <a:spLocks noGrp="1"/>
          </p:cNvSpPr>
          <p:nvPr>
            <p:ph type="body" sz="quarter" idx="13" hasCustomPrompt="1"/>
          </p:nvPr>
        </p:nvSpPr>
        <p:spPr>
          <a:xfrm>
            <a:off x="1143000" y="1809750"/>
            <a:ext cx="2743200" cy="304800"/>
          </a:xfrm>
        </p:spPr>
        <p:txBody>
          <a:bodyPr/>
          <a:lstStyle>
            <a:lvl1pPr>
              <a:buNone/>
              <a:defRPr sz="1200" b="1">
                <a:solidFill>
                  <a:srgbClr val="004241"/>
                </a:solidFill>
                <a:latin typeface="Arial"/>
                <a:cs typeface="Arial"/>
              </a:defRPr>
            </a:lvl1pPr>
          </a:lstStyle>
          <a:p>
            <a:pPr lvl="0"/>
            <a:r>
              <a:rPr lang="en-GB"/>
              <a:t>Subtitle</a:t>
            </a:r>
          </a:p>
        </p:txBody>
      </p:sp>
      <p:sp>
        <p:nvSpPr>
          <p:cNvPr id="12" name="Text Placeholder 18"/>
          <p:cNvSpPr>
            <a:spLocks noGrp="1"/>
          </p:cNvSpPr>
          <p:nvPr>
            <p:ph type="body" sz="quarter" idx="19" hasCustomPrompt="1"/>
          </p:nvPr>
        </p:nvSpPr>
        <p:spPr>
          <a:xfrm>
            <a:off x="1143000" y="2266950"/>
            <a:ext cx="3429000" cy="990600"/>
          </a:xfrm>
        </p:spPr>
        <p:txBody>
          <a:bodyPr/>
          <a:lstStyle>
            <a:lvl1pPr marL="0" indent="0">
              <a:spcBef>
                <a:spcPts val="0"/>
              </a:spcBef>
              <a:buNone/>
              <a:defRPr sz="1000" baseline="0">
                <a:solidFill>
                  <a:srgbClr val="004241"/>
                </a:solidFill>
                <a:latin typeface="Arial"/>
              </a:defRPr>
            </a:lvl1pPr>
          </a:lstStyle>
          <a:p>
            <a:pPr lvl="0"/>
            <a:r>
              <a:rPr lang="en-GB" err="1"/>
              <a:t>Lorem</a:t>
            </a:r>
            <a:r>
              <a:rPr lang="en-GB"/>
              <a:t> </a:t>
            </a:r>
            <a:r>
              <a:rPr lang="en-GB" err="1"/>
              <a:t>ipsum</a:t>
            </a:r>
            <a:r>
              <a:rPr lang="en-GB"/>
              <a:t>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Nunc</a:t>
            </a:r>
            <a:r>
              <a:rPr lang="en-GB"/>
              <a:t> ac </a:t>
            </a:r>
            <a:r>
              <a:rPr lang="en-GB" err="1"/>
              <a:t>posuere</a:t>
            </a:r>
            <a:r>
              <a:rPr lang="en-GB"/>
              <a:t> quam, et </a:t>
            </a:r>
            <a:r>
              <a:rPr lang="en-GB" err="1"/>
              <a:t>rhoncus</a:t>
            </a:r>
            <a:r>
              <a:rPr lang="en-GB"/>
              <a:t> </a:t>
            </a:r>
            <a:r>
              <a:rPr lang="en-GB" err="1"/>
              <a:t>eros</a:t>
            </a:r>
            <a:r>
              <a:rPr lang="en-GB"/>
              <a:t>. </a:t>
            </a:r>
            <a:r>
              <a:rPr lang="en-GB" err="1"/>
              <a:t>Vestibulum</a:t>
            </a:r>
            <a:r>
              <a:rPr lang="en-GB"/>
              <a:t> nisi </a:t>
            </a:r>
            <a:r>
              <a:rPr lang="en-GB" err="1"/>
              <a:t>lectus</a:t>
            </a:r>
            <a:r>
              <a:rPr lang="en-GB"/>
              <a:t>, </a:t>
            </a:r>
            <a:r>
              <a:rPr lang="en-GB" err="1"/>
              <a:t>mollis</a:t>
            </a:r>
            <a:r>
              <a:rPr lang="en-GB"/>
              <a:t> sit </a:t>
            </a:r>
            <a:r>
              <a:rPr lang="en-GB" err="1"/>
              <a:t>amet</a:t>
            </a:r>
            <a:r>
              <a:rPr lang="en-GB"/>
              <a:t> </a:t>
            </a:r>
            <a:r>
              <a:rPr lang="en-GB" err="1"/>
              <a:t>nunc</a:t>
            </a:r>
            <a:r>
              <a:rPr lang="en-GB"/>
              <a:t> </a:t>
            </a:r>
            <a:r>
              <a:rPr lang="en-GB" err="1"/>
              <a:t>feugiat</a:t>
            </a:r>
            <a:r>
              <a:rPr lang="en-GB"/>
              <a:t>, </a:t>
            </a:r>
            <a:r>
              <a:rPr lang="en-GB" err="1"/>
              <a:t>aliquet</a:t>
            </a:r>
            <a:r>
              <a:rPr lang="en-GB"/>
              <a:t> </a:t>
            </a:r>
            <a:r>
              <a:rPr lang="en-GB" err="1"/>
              <a:t>eleifend</a:t>
            </a:r>
            <a:r>
              <a:rPr lang="en-GB"/>
              <a:t> dui. </a:t>
            </a:r>
            <a:r>
              <a:rPr lang="en-GB" err="1"/>
              <a:t>Vivamus</a:t>
            </a:r>
            <a:r>
              <a:rPr lang="en-GB"/>
              <a:t> in </a:t>
            </a:r>
            <a:r>
              <a:rPr lang="en-GB" err="1"/>
              <a:t>pretium</a:t>
            </a:r>
            <a:r>
              <a:rPr lang="en-GB"/>
              <a:t> lacus, a </a:t>
            </a:r>
            <a:r>
              <a:rPr lang="en-GB" err="1"/>
              <a:t>tincidunt</a:t>
            </a:r>
            <a:r>
              <a:rPr lang="en-GB"/>
              <a:t> </a:t>
            </a:r>
            <a:r>
              <a:rPr lang="en-GB" err="1"/>
              <a:t>ipsum</a:t>
            </a:r>
            <a:r>
              <a:rPr lang="en-GB"/>
              <a:t>.</a:t>
            </a:r>
          </a:p>
        </p:txBody>
      </p:sp>
      <p:sp>
        <p:nvSpPr>
          <p:cNvPr id="13" name="Picture Placeholder 17"/>
          <p:cNvSpPr>
            <a:spLocks noGrp="1"/>
          </p:cNvSpPr>
          <p:nvPr>
            <p:ph type="pic" sz="quarter" idx="18" hasCustomPrompt="1"/>
          </p:nvPr>
        </p:nvSpPr>
        <p:spPr>
          <a:xfrm>
            <a:off x="5486400" y="2101850"/>
            <a:ext cx="2362200" cy="1397000"/>
          </a:xfrm>
          <a:blipFill rotWithShape="1">
            <a:blip r:embed="rId3"/>
            <a:stretch>
              <a:fillRect/>
            </a:stretch>
          </a:blipFill>
        </p:spPr>
        <p:txBody>
          <a:bodyPr/>
          <a:lstStyle>
            <a:lvl1pPr>
              <a:buNone/>
              <a:defRPr/>
            </a:lvl1pPr>
          </a:lstStyle>
          <a:p>
            <a:r>
              <a:rPr lang="en-GB"/>
              <a:t> </a:t>
            </a:r>
          </a:p>
        </p:txBody>
      </p:sp>
      <p:sp>
        <p:nvSpPr>
          <p:cNvPr id="14" name="Text Placeholder 4"/>
          <p:cNvSpPr>
            <a:spLocks noGrp="1"/>
          </p:cNvSpPr>
          <p:nvPr>
            <p:ph type="body" sz="quarter" idx="15" hasCustomPrompt="1"/>
          </p:nvPr>
        </p:nvSpPr>
        <p:spPr>
          <a:xfrm>
            <a:off x="6019800" y="28765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5" name="Picture Placeholder 17"/>
          <p:cNvSpPr>
            <a:spLocks noGrp="1"/>
          </p:cNvSpPr>
          <p:nvPr>
            <p:ph type="pic" sz="quarter" idx="17" hasCustomPrompt="1"/>
          </p:nvPr>
        </p:nvSpPr>
        <p:spPr>
          <a:xfrm>
            <a:off x="5486400" y="590550"/>
            <a:ext cx="2362200" cy="1397000"/>
          </a:xfrm>
          <a:blipFill rotWithShape="1">
            <a:blip r:embed="rId4"/>
            <a:stretch>
              <a:fillRect/>
            </a:stretch>
          </a:blipFill>
        </p:spPr>
        <p:txBody>
          <a:bodyPr/>
          <a:lstStyle>
            <a:lvl1pPr>
              <a:buNone/>
              <a:defRPr/>
            </a:lvl1pPr>
          </a:lstStyle>
          <a:p>
            <a:r>
              <a:rPr lang="en-GB"/>
              <a:t> </a:t>
            </a:r>
          </a:p>
        </p:txBody>
      </p:sp>
      <p:sp>
        <p:nvSpPr>
          <p:cNvPr id="16" name="Text Placeholder 4"/>
          <p:cNvSpPr>
            <a:spLocks noGrp="1"/>
          </p:cNvSpPr>
          <p:nvPr>
            <p:ph type="body" sz="quarter" idx="14" hasCustomPrompt="1"/>
          </p:nvPr>
        </p:nvSpPr>
        <p:spPr>
          <a:xfrm>
            <a:off x="6096000" y="1200150"/>
            <a:ext cx="1447800" cy="304800"/>
          </a:xfrm>
        </p:spPr>
        <p:txBody>
          <a:bodyPr/>
          <a:lstStyle>
            <a:lvl1pPr>
              <a:buNone/>
              <a:defRPr sz="1200" b="1">
                <a:solidFill>
                  <a:schemeClr val="bg1"/>
                </a:solidFill>
                <a:latin typeface="Arial"/>
                <a:cs typeface="Arial"/>
              </a:defRPr>
            </a:lvl1pPr>
          </a:lstStyle>
          <a:p>
            <a:pPr lvl="0"/>
            <a:r>
              <a:rPr lang="en-GB"/>
              <a:t>Example Image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143000" y="590550"/>
            <a:ext cx="2743200" cy="609600"/>
          </a:xfrm>
        </p:spPr>
        <p:txBody>
          <a:bodyPr/>
          <a:lstStyle>
            <a:lvl1pPr>
              <a:buNone/>
              <a:defRPr sz="2800" b="1">
                <a:solidFill>
                  <a:srgbClr val="32614A"/>
                </a:solidFill>
                <a:latin typeface="Adelle-Bold"/>
                <a:cs typeface="Adelle-Bold"/>
              </a:defRPr>
            </a:lvl1pPr>
          </a:lstStyle>
          <a:p>
            <a:pPr lvl="0"/>
            <a:r>
              <a:rPr lang="en-GB"/>
              <a:t>Title</a:t>
            </a:r>
          </a:p>
        </p:txBody>
      </p:sp>
      <p:sp>
        <p:nvSpPr>
          <p:cNvPr id="6"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32614A"/>
                </a:solidFill>
                <a:latin typeface="Adelle" panose="02000503060000020004" pitchFamily="2" charset="77"/>
                <a:cs typeface="Adelle" panose="02000503060000020004" pitchFamily="2" charset="77"/>
              </a:defRPr>
            </a:lvl1pPr>
          </a:lstStyle>
          <a:p>
            <a:pPr lvl="0"/>
            <a:r>
              <a:rPr lang="en-GB"/>
              <a:t>Subtitle</a:t>
            </a:r>
          </a:p>
        </p:txBody>
      </p:sp>
      <p:sp>
        <p:nvSpPr>
          <p:cNvPr id="7" name="Text Placeholder 9"/>
          <p:cNvSpPr>
            <a:spLocks noGrp="1"/>
          </p:cNvSpPr>
          <p:nvPr>
            <p:ph type="body" sz="quarter" idx="12" hasCustomPrompt="1"/>
          </p:nvPr>
        </p:nvSpPr>
        <p:spPr>
          <a:xfrm>
            <a:off x="1143000" y="2266950"/>
            <a:ext cx="6629400" cy="838200"/>
          </a:xfrm>
        </p:spPr>
        <p:txBody>
          <a:bodyPr/>
          <a:lstStyle>
            <a:lvl1pPr marL="0" marR="0" indent="0" algn="l" defTabSz="457200" rtl="0" eaLnBrk="0" fontAlgn="auto" latinLnBrk="0" hangingPunct="0">
              <a:lnSpc>
                <a:spcPct val="100000"/>
              </a:lnSpc>
              <a:spcBef>
                <a:spcPts val="0"/>
              </a:spcBef>
              <a:spcAft>
                <a:spcPts val="0"/>
              </a:spcAft>
              <a:buClrTx/>
              <a:buSzTx/>
              <a:buFont typeface="Arial" pitchFamily="1" charset="0"/>
              <a:buNone/>
              <a:tabLst/>
              <a:defRPr lang="en-GB" sz="1000" b="0">
                <a:solidFill>
                  <a:srgbClr val="32614A"/>
                </a:solidFill>
                <a:latin typeface="Arial"/>
                <a:cs typeface="Arial"/>
              </a:defRPr>
            </a:lvl1pPr>
            <a:lvl5pPr marL="0" indent="0" algn="l">
              <a:spcBef>
                <a:spcPts val="0"/>
              </a:spcBef>
              <a:buNone/>
              <a:defRPr/>
            </a:lvl5pPr>
          </a:lstStyle>
          <a:p>
            <a:pPr fontAlgn="auto">
              <a:spcAft>
                <a:spcPts val="0"/>
              </a:spcAft>
              <a:defRPr/>
            </a:pPr>
            <a:r>
              <a:rPr lang="en-GB" sz="1000" b="0" err="1">
                <a:solidFill>
                  <a:srgbClr val="0A4B59"/>
                </a:solidFill>
                <a:latin typeface="Arial"/>
                <a:ea typeface="+mj-ea"/>
                <a:cs typeface="Arial"/>
              </a:rPr>
              <a:t>Lorem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ipsum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dolor</a:t>
            </a:r>
            <a:r>
              <a:rPr lang="en-GB" sz="1000" b="0">
                <a:solidFill>
                  <a:srgbClr val="0A4B59"/>
                </a:solidFill>
                <a:latin typeface="Arial"/>
                <a:ea typeface="+mj-ea"/>
                <a:cs typeface="Arial"/>
              </a:rPr>
              <a:t> sit </a:t>
            </a:r>
            <a:r>
              <a:rPr lang="en-GB" sz="1000" b="0" err="1">
                <a:solidFill>
                  <a:srgbClr val="0A4B59"/>
                </a:solidFill>
                <a:latin typeface="Arial"/>
                <a:ea typeface="+mj-ea"/>
                <a:cs typeface="Arial"/>
              </a:rPr>
              <a:t>amet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consectetur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adipiscing</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elit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in </a:t>
            </a:r>
            <a:r>
              <a:rPr lang="en-GB" sz="1000" b="0" err="1">
                <a:solidFill>
                  <a:srgbClr val="0A4B59"/>
                </a:solidFill>
                <a:latin typeface="Arial"/>
                <a:ea typeface="+mj-ea"/>
                <a:cs typeface="Arial"/>
              </a:rPr>
              <a:t>turpis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nibh</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suscipit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Etiam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pharetra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blandit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sapien</a:t>
            </a:r>
            <a:r>
              <a:rPr lang="en-GB" sz="1000" b="0">
                <a:solidFill>
                  <a:srgbClr val="0A4B59"/>
                </a:solidFill>
                <a:latin typeface="Arial"/>
                <a:ea typeface="+mj-ea"/>
                <a:cs typeface="Arial"/>
              </a:rPr>
              <a:t> at </a:t>
            </a:r>
            <a:r>
              <a:rPr lang="en-GB" sz="1000" b="0" err="1">
                <a:solidFill>
                  <a:srgbClr val="0A4B59"/>
                </a:solidFill>
                <a:latin typeface="Arial"/>
                <a:ea typeface="+mj-ea"/>
                <a:cs typeface="Arial"/>
              </a:rPr>
              <a:t>maximus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Fusce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egestas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neque</a:t>
            </a:r>
            <a:r>
              <a:rPr lang="en-GB" sz="1000" b="0">
                <a:solidFill>
                  <a:srgbClr val="0A4B59"/>
                </a:solidFill>
                <a:latin typeface="Arial"/>
                <a:ea typeface="+mj-ea"/>
                <a:cs typeface="Arial"/>
              </a:rPr>
              <a:t> a </a:t>
            </a:r>
            <a:r>
              <a:rPr lang="en-GB" sz="1000" b="0" err="1">
                <a:solidFill>
                  <a:srgbClr val="0A4B59"/>
                </a:solidFill>
                <a:latin typeface="Arial"/>
                <a:ea typeface="+mj-ea"/>
                <a:cs typeface="Arial"/>
              </a:rPr>
              <a:t>erat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efficitur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sagittis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diam</a:t>
            </a:r>
            <a:r>
              <a:rPr lang="en-GB" sz="1000" b="0">
                <a:solidFill>
                  <a:srgbClr val="0A4B59"/>
                </a:solidFill>
                <a:latin typeface="Arial"/>
                <a:ea typeface="+mj-ea"/>
                <a:cs typeface="Arial"/>
              </a:rPr>
              <a:t> quam, </a:t>
            </a:r>
            <a:r>
              <a:rPr lang="en-GB" sz="1000" b="0" err="1">
                <a:solidFill>
                  <a:srgbClr val="0A4B59"/>
                </a:solidFill>
                <a:latin typeface="Arial"/>
                <a:ea typeface="+mj-ea"/>
                <a:cs typeface="Arial"/>
              </a:rPr>
              <a:t>aliquam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cursus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sem</a:t>
            </a:r>
            <a:r>
              <a:rPr lang="en-GB" sz="1000" b="0">
                <a:solidFill>
                  <a:srgbClr val="0A4B59"/>
                </a:solidFill>
                <a:latin typeface="Arial"/>
                <a:ea typeface="+mj-ea"/>
                <a:cs typeface="Arial"/>
              </a:rPr>
              <a:t> ac, </a:t>
            </a:r>
            <a:r>
              <a:rPr lang="en-GB" sz="1000" b="0" err="1">
                <a:solidFill>
                  <a:srgbClr val="0A4B59"/>
                </a:solidFill>
                <a:latin typeface="Arial"/>
                <a:ea typeface="+mj-ea"/>
                <a:cs typeface="Arial"/>
              </a:rPr>
              <a:t>tincidunt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blandit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erat</a:t>
            </a:r>
            <a:r>
              <a:rPr lang="en-GB" sz="1000" b="0">
                <a:solidFill>
                  <a:srgbClr val="0A4B59"/>
                </a:solidFill>
                <a:latin typeface="Arial"/>
                <a:ea typeface="+mj-ea"/>
                <a:cs typeface="Arial"/>
              </a:rPr>
              <a:t>. Nam </a:t>
            </a:r>
            <a:r>
              <a:rPr lang="en-GB" sz="1000" b="0" err="1">
                <a:solidFill>
                  <a:srgbClr val="0A4B59"/>
                </a:solidFill>
                <a:latin typeface="Arial"/>
                <a:ea typeface="+mj-ea"/>
                <a:cs typeface="Arial"/>
              </a:rPr>
              <a:t>consequat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ligula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ut</a:t>
            </a:r>
            <a:r>
              <a:rPr lang="en-GB" sz="1000" b="0">
                <a:solidFill>
                  <a:srgbClr val="0A4B59"/>
                </a:solidFill>
                <a:latin typeface="Arial"/>
                <a:ea typeface="+mj-ea"/>
                <a:cs typeface="Arial"/>
              </a:rPr>
              <a:t> quam </a:t>
            </a:r>
            <a:r>
              <a:rPr lang="en-GB" sz="1000" b="0" err="1">
                <a:solidFill>
                  <a:srgbClr val="0A4B59"/>
                </a:solidFill>
                <a:latin typeface="Arial"/>
                <a:ea typeface="+mj-ea"/>
                <a:cs typeface="Arial"/>
              </a:rPr>
              <a:t>mollis</a:t>
            </a:r>
            <a:r>
              <a:rPr lang="en-GB" sz="1000" b="0">
                <a:solidFill>
                  <a:srgbClr val="0A4B59"/>
                </a:solidFill>
                <a:latin typeface="Arial"/>
                <a:ea typeface="+mj-ea"/>
                <a:cs typeface="Arial"/>
              </a:rPr>
              <a:t>, at </a:t>
            </a:r>
            <a:r>
              <a:rPr lang="en-GB" sz="1000" b="0" err="1">
                <a:solidFill>
                  <a:srgbClr val="0A4B59"/>
                </a:solidFill>
                <a:latin typeface="Arial"/>
                <a:ea typeface="+mj-ea"/>
                <a:cs typeface="Arial"/>
              </a:rPr>
              <a:t>elementum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eros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scelerisque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Fusce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massa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libero</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ultrices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laoreet</a:t>
            </a:r>
            <a:r>
              <a:rPr lang="en-GB" sz="1000" b="0">
                <a:solidFill>
                  <a:srgbClr val="0A4B59"/>
                </a:solidFill>
                <a:latin typeface="Arial"/>
                <a:ea typeface="+mj-ea"/>
                <a:cs typeface="Arial"/>
              </a:rPr>
              <a:t> quam in, </a:t>
            </a:r>
            <a:r>
              <a:rPr lang="en-GB" sz="1000" b="0" err="1">
                <a:solidFill>
                  <a:srgbClr val="0A4B59"/>
                </a:solidFill>
                <a:latin typeface="Arial"/>
                <a:ea typeface="+mj-ea"/>
                <a:cs typeface="Arial"/>
              </a:rPr>
              <a:t>euismod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volutpat</a:t>
            </a:r>
            <a:r>
              <a:rPr lang="en-GB" sz="1000" b="0">
                <a:solidFill>
                  <a:srgbClr val="0A4B59"/>
                </a:solidFill>
                <a:latin typeface="Arial"/>
                <a:ea typeface="+mj-ea"/>
                <a:cs typeface="Arial"/>
              </a:rPr>
              <a:t> ex.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feugiat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condimentum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quis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egestas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Suspendisse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eu</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neque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aliquet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porttitor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nunc</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vel</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gravida</a:t>
            </a:r>
            <a:r>
              <a:rPr lang="en-GB" sz="1000" b="0">
                <a:solidFill>
                  <a:srgbClr val="0A4B59"/>
                </a:solidFill>
                <a:latin typeface="Arial"/>
                <a:ea typeface="+mj-ea"/>
                <a:cs typeface="Arial"/>
              </a:rPr>
              <a:t> dui. </a:t>
            </a:r>
            <a:r>
              <a:rPr lang="en-GB" sz="1000" b="0" err="1">
                <a:solidFill>
                  <a:srgbClr val="0A4B59"/>
                </a:solidFill>
                <a:latin typeface="Arial"/>
                <a:ea typeface="+mj-ea"/>
                <a:cs typeface="Arial"/>
              </a:rPr>
              <a:t>Mauris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quis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turpis</a:t>
            </a:r>
            <a:r>
              <a:rPr lang="en-GB" sz="1000" b="0">
                <a:solidFill>
                  <a:srgbClr val="0A4B59"/>
                </a:solidFill>
                <a:latin typeface="Arial"/>
                <a:ea typeface="+mj-ea"/>
                <a:cs typeface="Arial"/>
              </a:rPr>
              <a:t> at magna </a:t>
            </a:r>
            <a:r>
              <a:rPr lang="en-GB" sz="1000" b="0" err="1">
                <a:solidFill>
                  <a:srgbClr val="0A4B59"/>
                </a:solidFill>
                <a:latin typeface="Arial"/>
                <a:ea typeface="+mj-ea"/>
                <a:cs typeface="Arial"/>
              </a:rPr>
              <a:t>imperdiet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vehicula</a:t>
            </a:r>
            <a:r>
              <a:rPr lang="en-GB" sz="1000" b="0">
                <a:solidFill>
                  <a:srgbClr val="0A4B59"/>
                </a:solidFill>
                <a:latin typeface="Arial"/>
                <a:ea typeface="+mj-ea"/>
                <a:cs typeface="Arial"/>
              </a:rPr>
              <a:t>.</a:t>
            </a:r>
          </a:p>
          <a:p>
            <a:pPr fontAlgn="auto">
              <a:spcAft>
                <a:spcPts val="0"/>
              </a:spcAft>
              <a:defRPr/>
            </a:pPr>
            <a:endParaRPr lang="en-GB" sz="1000" b="0">
              <a:solidFill>
                <a:srgbClr val="0A4B59"/>
              </a:solidFill>
              <a:latin typeface="Arial"/>
              <a:ea typeface="+mj-ea"/>
              <a:cs typeface="Arial"/>
            </a:endParaRPr>
          </a:p>
        </p:txBody>
      </p:sp>
      <p:sp>
        <p:nvSpPr>
          <p:cNvPr id="8" name="Text Placeholder 4"/>
          <p:cNvSpPr>
            <a:spLocks noGrp="1"/>
          </p:cNvSpPr>
          <p:nvPr>
            <p:ph type="body" sz="quarter" idx="13" hasCustomPrompt="1"/>
          </p:nvPr>
        </p:nvSpPr>
        <p:spPr>
          <a:xfrm>
            <a:off x="1143000" y="1962150"/>
            <a:ext cx="2743200" cy="304800"/>
          </a:xfrm>
        </p:spPr>
        <p:txBody>
          <a:bodyPr/>
          <a:lstStyle>
            <a:lvl1pPr>
              <a:buNone/>
              <a:defRPr sz="1200" b="1">
                <a:solidFill>
                  <a:srgbClr val="32614A"/>
                </a:solidFill>
                <a:latin typeface="Arial"/>
                <a:cs typeface="Arial"/>
              </a:defRPr>
            </a:lvl1pPr>
          </a:lstStyle>
          <a:p>
            <a:pPr lvl="0"/>
            <a:r>
              <a:rPr lang="en-GB"/>
              <a:t>Subtitle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hasCustomPrompt="1"/>
          </p:nvPr>
        </p:nvSpPr>
        <p:spPr>
          <a:xfrm>
            <a:off x="1143000" y="590550"/>
            <a:ext cx="2743200" cy="609600"/>
          </a:xfrm>
        </p:spPr>
        <p:txBody>
          <a:bodyPr/>
          <a:lstStyle>
            <a:lvl1pPr>
              <a:buNone/>
              <a:defRPr sz="2800" b="1">
                <a:solidFill>
                  <a:srgbClr val="004241"/>
                </a:solidFill>
                <a:latin typeface="Adelle-Bold"/>
                <a:cs typeface="Adelle-Bold"/>
              </a:defRPr>
            </a:lvl1pPr>
          </a:lstStyle>
          <a:p>
            <a:pPr lvl="0"/>
            <a:r>
              <a:rPr lang="en-GB"/>
              <a:t>Title</a:t>
            </a:r>
          </a:p>
        </p:txBody>
      </p:sp>
      <p:sp>
        <p:nvSpPr>
          <p:cNvPr id="14"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004241"/>
                </a:solidFill>
                <a:latin typeface="Adelle" panose="02000503060000020004" pitchFamily="2" charset="77"/>
                <a:cs typeface="Adelle" panose="02000503060000020004" pitchFamily="2" charset="77"/>
              </a:defRPr>
            </a:lvl1pPr>
          </a:lstStyle>
          <a:p>
            <a:pPr lvl="0"/>
            <a:r>
              <a:rPr lang="en-GB"/>
              <a:t>Subtitle</a:t>
            </a:r>
          </a:p>
        </p:txBody>
      </p:sp>
      <p:sp>
        <p:nvSpPr>
          <p:cNvPr id="15" name="Text Placeholder 4"/>
          <p:cNvSpPr>
            <a:spLocks noGrp="1"/>
          </p:cNvSpPr>
          <p:nvPr>
            <p:ph type="body" sz="quarter" idx="13" hasCustomPrompt="1"/>
          </p:nvPr>
        </p:nvSpPr>
        <p:spPr>
          <a:xfrm>
            <a:off x="1143000" y="1809750"/>
            <a:ext cx="2743200" cy="304800"/>
          </a:xfrm>
        </p:spPr>
        <p:txBody>
          <a:bodyPr/>
          <a:lstStyle>
            <a:lvl1pPr>
              <a:buNone/>
              <a:defRPr sz="1200" b="1">
                <a:solidFill>
                  <a:srgbClr val="004241"/>
                </a:solidFill>
                <a:latin typeface="Arial"/>
                <a:cs typeface="Arial"/>
              </a:defRPr>
            </a:lvl1pPr>
          </a:lstStyle>
          <a:p>
            <a:pPr lvl="0"/>
            <a:r>
              <a:rPr lang="en-GB"/>
              <a:t>Subtitle</a:t>
            </a:r>
          </a:p>
        </p:txBody>
      </p:sp>
      <p:sp>
        <p:nvSpPr>
          <p:cNvPr id="16" name="Text Placeholder 18"/>
          <p:cNvSpPr>
            <a:spLocks noGrp="1"/>
          </p:cNvSpPr>
          <p:nvPr>
            <p:ph type="body" sz="quarter" idx="19" hasCustomPrompt="1"/>
          </p:nvPr>
        </p:nvSpPr>
        <p:spPr>
          <a:xfrm>
            <a:off x="1143000" y="2266950"/>
            <a:ext cx="3429000" cy="990600"/>
          </a:xfrm>
        </p:spPr>
        <p:txBody>
          <a:bodyPr/>
          <a:lstStyle>
            <a:lvl1pPr marL="0" indent="0">
              <a:spcBef>
                <a:spcPts val="0"/>
              </a:spcBef>
              <a:buNone/>
              <a:defRPr sz="1000" baseline="0">
                <a:solidFill>
                  <a:srgbClr val="004241"/>
                </a:solidFill>
                <a:latin typeface="Arial"/>
              </a:defRPr>
            </a:lvl1pPr>
          </a:lstStyle>
          <a:p>
            <a:pPr lvl="0"/>
            <a:r>
              <a:rPr lang="en-GB" err="1"/>
              <a:t>Lorem</a:t>
            </a:r>
            <a:r>
              <a:rPr lang="en-GB"/>
              <a:t> </a:t>
            </a:r>
            <a:r>
              <a:rPr lang="en-GB" err="1"/>
              <a:t>ipsum</a:t>
            </a:r>
            <a:r>
              <a:rPr lang="en-GB"/>
              <a:t>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Nunc</a:t>
            </a:r>
            <a:r>
              <a:rPr lang="en-GB"/>
              <a:t> ac </a:t>
            </a:r>
            <a:r>
              <a:rPr lang="en-GB" err="1"/>
              <a:t>posuere</a:t>
            </a:r>
            <a:r>
              <a:rPr lang="en-GB"/>
              <a:t> quam, et </a:t>
            </a:r>
            <a:r>
              <a:rPr lang="en-GB" err="1"/>
              <a:t>rhoncus</a:t>
            </a:r>
            <a:r>
              <a:rPr lang="en-GB"/>
              <a:t> </a:t>
            </a:r>
            <a:r>
              <a:rPr lang="en-GB" err="1"/>
              <a:t>eros</a:t>
            </a:r>
            <a:r>
              <a:rPr lang="en-GB"/>
              <a:t>. </a:t>
            </a:r>
            <a:r>
              <a:rPr lang="en-GB" err="1"/>
              <a:t>Vestibulum</a:t>
            </a:r>
            <a:r>
              <a:rPr lang="en-GB"/>
              <a:t> nisi </a:t>
            </a:r>
            <a:r>
              <a:rPr lang="en-GB" err="1"/>
              <a:t>lectus</a:t>
            </a:r>
            <a:r>
              <a:rPr lang="en-GB"/>
              <a:t>, </a:t>
            </a:r>
            <a:r>
              <a:rPr lang="en-GB" err="1"/>
              <a:t>mollis</a:t>
            </a:r>
            <a:r>
              <a:rPr lang="en-GB"/>
              <a:t> sit </a:t>
            </a:r>
            <a:r>
              <a:rPr lang="en-GB" err="1"/>
              <a:t>amet</a:t>
            </a:r>
            <a:r>
              <a:rPr lang="en-GB"/>
              <a:t> </a:t>
            </a:r>
            <a:r>
              <a:rPr lang="en-GB" err="1"/>
              <a:t>nunc</a:t>
            </a:r>
            <a:r>
              <a:rPr lang="en-GB"/>
              <a:t> </a:t>
            </a:r>
            <a:r>
              <a:rPr lang="en-GB" err="1"/>
              <a:t>feugiat</a:t>
            </a:r>
            <a:r>
              <a:rPr lang="en-GB"/>
              <a:t>, </a:t>
            </a:r>
            <a:r>
              <a:rPr lang="en-GB" err="1"/>
              <a:t>aliquet</a:t>
            </a:r>
            <a:r>
              <a:rPr lang="en-GB"/>
              <a:t> </a:t>
            </a:r>
            <a:r>
              <a:rPr lang="en-GB" err="1"/>
              <a:t>eleifend</a:t>
            </a:r>
            <a:r>
              <a:rPr lang="en-GB"/>
              <a:t> dui. </a:t>
            </a:r>
            <a:r>
              <a:rPr lang="en-GB" err="1"/>
              <a:t>Vivamus</a:t>
            </a:r>
            <a:r>
              <a:rPr lang="en-GB"/>
              <a:t> in </a:t>
            </a:r>
            <a:r>
              <a:rPr lang="en-GB" err="1"/>
              <a:t>pretium</a:t>
            </a:r>
            <a:r>
              <a:rPr lang="en-GB"/>
              <a:t> lacus, a </a:t>
            </a:r>
            <a:r>
              <a:rPr lang="en-GB" err="1"/>
              <a:t>tincidunt</a:t>
            </a:r>
            <a:r>
              <a:rPr lang="en-GB"/>
              <a:t> </a:t>
            </a:r>
            <a:r>
              <a:rPr lang="en-GB" err="1"/>
              <a:t>ipsum</a:t>
            </a:r>
            <a:r>
              <a:rPr lang="en-GB"/>
              <a:t>.</a:t>
            </a:r>
          </a:p>
        </p:txBody>
      </p:sp>
      <p:sp>
        <p:nvSpPr>
          <p:cNvPr id="17" name="Picture Placeholder 17"/>
          <p:cNvSpPr>
            <a:spLocks noGrp="1"/>
          </p:cNvSpPr>
          <p:nvPr>
            <p:ph type="pic" sz="quarter" idx="18" hasCustomPrompt="1"/>
          </p:nvPr>
        </p:nvSpPr>
        <p:spPr>
          <a:xfrm>
            <a:off x="5486400" y="2101850"/>
            <a:ext cx="2362200" cy="1397000"/>
          </a:xfrm>
          <a:blipFill rotWithShape="1">
            <a:blip r:embed="rId3"/>
            <a:stretch>
              <a:fillRect/>
            </a:stretch>
          </a:blipFill>
        </p:spPr>
        <p:txBody>
          <a:bodyPr/>
          <a:lstStyle>
            <a:lvl1pPr>
              <a:buNone/>
              <a:defRPr/>
            </a:lvl1pPr>
          </a:lstStyle>
          <a:p>
            <a:r>
              <a:rPr lang="en-GB"/>
              <a:t> </a:t>
            </a:r>
          </a:p>
        </p:txBody>
      </p:sp>
      <p:sp>
        <p:nvSpPr>
          <p:cNvPr id="18" name="Text Placeholder 4"/>
          <p:cNvSpPr>
            <a:spLocks noGrp="1"/>
          </p:cNvSpPr>
          <p:nvPr>
            <p:ph type="body" sz="quarter" idx="15" hasCustomPrompt="1"/>
          </p:nvPr>
        </p:nvSpPr>
        <p:spPr>
          <a:xfrm>
            <a:off x="6019800" y="28765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9" name="Picture Placeholder 17"/>
          <p:cNvSpPr>
            <a:spLocks noGrp="1"/>
          </p:cNvSpPr>
          <p:nvPr>
            <p:ph type="pic" sz="quarter" idx="17" hasCustomPrompt="1"/>
          </p:nvPr>
        </p:nvSpPr>
        <p:spPr>
          <a:xfrm>
            <a:off x="5486400" y="590550"/>
            <a:ext cx="2362200" cy="1397000"/>
          </a:xfrm>
          <a:blipFill rotWithShape="1">
            <a:blip r:embed="rId4"/>
            <a:stretch>
              <a:fillRect/>
            </a:stretch>
          </a:blipFill>
        </p:spPr>
        <p:txBody>
          <a:bodyPr/>
          <a:lstStyle>
            <a:lvl1pPr>
              <a:buNone/>
              <a:defRPr/>
            </a:lvl1pPr>
          </a:lstStyle>
          <a:p>
            <a:r>
              <a:rPr lang="en-GB"/>
              <a:t> </a:t>
            </a:r>
          </a:p>
        </p:txBody>
      </p:sp>
      <p:sp>
        <p:nvSpPr>
          <p:cNvPr id="20" name="Text Placeholder 4"/>
          <p:cNvSpPr>
            <a:spLocks noGrp="1"/>
          </p:cNvSpPr>
          <p:nvPr>
            <p:ph type="body" sz="quarter" idx="14" hasCustomPrompt="1"/>
          </p:nvPr>
        </p:nvSpPr>
        <p:spPr>
          <a:xfrm>
            <a:off x="6096000" y="1200150"/>
            <a:ext cx="1447800" cy="304800"/>
          </a:xfrm>
        </p:spPr>
        <p:txBody>
          <a:bodyPr/>
          <a:lstStyle>
            <a:lvl1pPr>
              <a:buNone/>
              <a:defRPr sz="1200" b="1">
                <a:solidFill>
                  <a:schemeClr val="bg1"/>
                </a:solidFill>
                <a:latin typeface="Arial"/>
                <a:cs typeface="Arial"/>
              </a:defRPr>
            </a:lvl1pPr>
          </a:lstStyle>
          <a:p>
            <a:pPr lvl="0"/>
            <a:r>
              <a:rPr lang="en-GB"/>
              <a:t>Example Image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143000" y="590550"/>
            <a:ext cx="2743200" cy="609600"/>
          </a:xfrm>
        </p:spPr>
        <p:txBody>
          <a:bodyPr/>
          <a:lstStyle>
            <a:lvl1pPr>
              <a:buNone/>
              <a:defRPr sz="2800" b="1">
                <a:solidFill>
                  <a:srgbClr val="32614A"/>
                </a:solidFill>
                <a:latin typeface="Adelle-Bold"/>
                <a:cs typeface="Adelle-Bold"/>
              </a:defRPr>
            </a:lvl1pPr>
          </a:lstStyle>
          <a:p>
            <a:pPr lvl="0"/>
            <a:r>
              <a:rPr lang="en-GB"/>
              <a:t>Title</a:t>
            </a:r>
          </a:p>
        </p:txBody>
      </p:sp>
      <p:sp>
        <p:nvSpPr>
          <p:cNvPr id="6"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32614A"/>
                </a:solidFill>
                <a:latin typeface="Adelle" panose="02000503060000020004" pitchFamily="2" charset="77"/>
                <a:cs typeface="Adelle" panose="02000503060000020004" pitchFamily="2" charset="77"/>
              </a:defRPr>
            </a:lvl1pPr>
          </a:lstStyle>
          <a:p>
            <a:pPr lvl="0"/>
            <a:r>
              <a:rPr lang="en-GB"/>
              <a:t>Subtitle</a:t>
            </a:r>
          </a:p>
        </p:txBody>
      </p:sp>
      <p:sp>
        <p:nvSpPr>
          <p:cNvPr id="7" name="Text Placeholder 9"/>
          <p:cNvSpPr>
            <a:spLocks noGrp="1"/>
          </p:cNvSpPr>
          <p:nvPr>
            <p:ph type="body" sz="quarter" idx="12" hasCustomPrompt="1"/>
          </p:nvPr>
        </p:nvSpPr>
        <p:spPr>
          <a:xfrm>
            <a:off x="1143000" y="2266950"/>
            <a:ext cx="6629400" cy="838200"/>
          </a:xfrm>
        </p:spPr>
        <p:txBody>
          <a:bodyPr/>
          <a:lstStyle>
            <a:lvl1pPr marL="0" marR="0" indent="0" algn="l" defTabSz="457200" rtl="0" eaLnBrk="0" fontAlgn="auto" latinLnBrk="0" hangingPunct="0">
              <a:lnSpc>
                <a:spcPct val="100000"/>
              </a:lnSpc>
              <a:spcBef>
                <a:spcPts val="0"/>
              </a:spcBef>
              <a:spcAft>
                <a:spcPts val="0"/>
              </a:spcAft>
              <a:buClrTx/>
              <a:buSzTx/>
              <a:buFont typeface="Arial" pitchFamily="1" charset="0"/>
              <a:buNone/>
              <a:tabLst/>
              <a:defRPr lang="en-GB" sz="1000" b="0">
                <a:solidFill>
                  <a:srgbClr val="32614A"/>
                </a:solidFill>
                <a:latin typeface="Arial"/>
                <a:cs typeface="Arial"/>
              </a:defRPr>
            </a:lvl1pPr>
            <a:lvl5pPr marL="0" indent="0" algn="l">
              <a:spcBef>
                <a:spcPts val="0"/>
              </a:spcBef>
              <a:buNone/>
              <a:defRPr/>
            </a:lvl5pPr>
          </a:lstStyle>
          <a:p>
            <a:pPr fontAlgn="auto">
              <a:spcAft>
                <a:spcPts val="0"/>
              </a:spcAft>
              <a:defRPr/>
            </a:pPr>
            <a:r>
              <a:rPr lang="en-GB" sz="1000" b="0" err="1">
                <a:solidFill>
                  <a:srgbClr val="0A4B59"/>
                </a:solidFill>
                <a:latin typeface="Arial"/>
                <a:ea typeface="+mj-ea"/>
                <a:cs typeface="Arial"/>
              </a:rPr>
              <a:t>Lorem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ipsum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dolor</a:t>
            </a:r>
            <a:r>
              <a:rPr lang="en-GB" sz="1000" b="0">
                <a:solidFill>
                  <a:srgbClr val="0A4B59"/>
                </a:solidFill>
                <a:latin typeface="Arial"/>
                <a:ea typeface="+mj-ea"/>
                <a:cs typeface="Arial"/>
              </a:rPr>
              <a:t> sit </a:t>
            </a:r>
            <a:r>
              <a:rPr lang="en-GB" sz="1000" b="0" err="1">
                <a:solidFill>
                  <a:srgbClr val="0A4B59"/>
                </a:solidFill>
                <a:latin typeface="Arial"/>
                <a:ea typeface="+mj-ea"/>
                <a:cs typeface="Arial"/>
              </a:rPr>
              <a:t>amet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consectetur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adipiscing</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elit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in </a:t>
            </a:r>
            <a:r>
              <a:rPr lang="en-GB" sz="1000" b="0" err="1">
                <a:solidFill>
                  <a:srgbClr val="0A4B59"/>
                </a:solidFill>
                <a:latin typeface="Arial"/>
                <a:ea typeface="+mj-ea"/>
                <a:cs typeface="Arial"/>
              </a:rPr>
              <a:t>turpis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nibh</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suscipit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Etiam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pharetra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blandit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sapien</a:t>
            </a:r>
            <a:r>
              <a:rPr lang="en-GB" sz="1000" b="0">
                <a:solidFill>
                  <a:srgbClr val="0A4B59"/>
                </a:solidFill>
                <a:latin typeface="Arial"/>
                <a:ea typeface="+mj-ea"/>
                <a:cs typeface="Arial"/>
              </a:rPr>
              <a:t> at </a:t>
            </a:r>
            <a:r>
              <a:rPr lang="en-GB" sz="1000" b="0" err="1">
                <a:solidFill>
                  <a:srgbClr val="0A4B59"/>
                </a:solidFill>
                <a:latin typeface="Arial"/>
                <a:ea typeface="+mj-ea"/>
                <a:cs typeface="Arial"/>
              </a:rPr>
              <a:t>maximus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Fusce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egestas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neque</a:t>
            </a:r>
            <a:r>
              <a:rPr lang="en-GB" sz="1000" b="0">
                <a:solidFill>
                  <a:srgbClr val="0A4B59"/>
                </a:solidFill>
                <a:latin typeface="Arial"/>
                <a:ea typeface="+mj-ea"/>
                <a:cs typeface="Arial"/>
              </a:rPr>
              <a:t> a </a:t>
            </a:r>
            <a:r>
              <a:rPr lang="en-GB" sz="1000" b="0" err="1">
                <a:solidFill>
                  <a:srgbClr val="0A4B59"/>
                </a:solidFill>
                <a:latin typeface="Arial"/>
                <a:ea typeface="+mj-ea"/>
                <a:cs typeface="Arial"/>
              </a:rPr>
              <a:t>erat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efficitur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sagittis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diam</a:t>
            </a:r>
            <a:r>
              <a:rPr lang="en-GB" sz="1000" b="0">
                <a:solidFill>
                  <a:srgbClr val="0A4B59"/>
                </a:solidFill>
                <a:latin typeface="Arial"/>
                <a:ea typeface="+mj-ea"/>
                <a:cs typeface="Arial"/>
              </a:rPr>
              <a:t> quam, </a:t>
            </a:r>
            <a:r>
              <a:rPr lang="en-GB" sz="1000" b="0" err="1">
                <a:solidFill>
                  <a:srgbClr val="0A4B59"/>
                </a:solidFill>
                <a:latin typeface="Arial"/>
                <a:ea typeface="+mj-ea"/>
                <a:cs typeface="Arial"/>
              </a:rPr>
              <a:t>aliquam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cursus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sem</a:t>
            </a:r>
            <a:r>
              <a:rPr lang="en-GB" sz="1000" b="0">
                <a:solidFill>
                  <a:srgbClr val="0A4B59"/>
                </a:solidFill>
                <a:latin typeface="Arial"/>
                <a:ea typeface="+mj-ea"/>
                <a:cs typeface="Arial"/>
              </a:rPr>
              <a:t> ac, </a:t>
            </a:r>
            <a:r>
              <a:rPr lang="en-GB" sz="1000" b="0" err="1">
                <a:solidFill>
                  <a:srgbClr val="0A4B59"/>
                </a:solidFill>
                <a:latin typeface="Arial"/>
                <a:ea typeface="+mj-ea"/>
                <a:cs typeface="Arial"/>
              </a:rPr>
              <a:t>tincidunt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blandit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erat</a:t>
            </a:r>
            <a:r>
              <a:rPr lang="en-GB" sz="1000" b="0">
                <a:solidFill>
                  <a:srgbClr val="0A4B59"/>
                </a:solidFill>
                <a:latin typeface="Arial"/>
                <a:ea typeface="+mj-ea"/>
                <a:cs typeface="Arial"/>
              </a:rPr>
              <a:t>. Nam </a:t>
            </a:r>
            <a:r>
              <a:rPr lang="en-GB" sz="1000" b="0" err="1">
                <a:solidFill>
                  <a:srgbClr val="0A4B59"/>
                </a:solidFill>
                <a:latin typeface="Arial"/>
                <a:ea typeface="+mj-ea"/>
                <a:cs typeface="Arial"/>
              </a:rPr>
              <a:t>consequat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ligula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ut</a:t>
            </a:r>
            <a:r>
              <a:rPr lang="en-GB" sz="1000" b="0">
                <a:solidFill>
                  <a:srgbClr val="0A4B59"/>
                </a:solidFill>
                <a:latin typeface="Arial"/>
                <a:ea typeface="+mj-ea"/>
                <a:cs typeface="Arial"/>
              </a:rPr>
              <a:t> quam </a:t>
            </a:r>
            <a:r>
              <a:rPr lang="en-GB" sz="1000" b="0" err="1">
                <a:solidFill>
                  <a:srgbClr val="0A4B59"/>
                </a:solidFill>
                <a:latin typeface="Arial"/>
                <a:ea typeface="+mj-ea"/>
                <a:cs typeface="Arial"/>
              </a:rPr>
              <a:t>mollis</a:t>
            </a:r>
            <a:r>
              <a:rPr lang="en-GB" sz="1000" b="0">
                <a:solidFill>
                  <a:srgbClr val="0A4B59"/>
                </a:solidFill>
                <a:latin typeface="Arial"/>
                <a:ea typeface="+mj-ea"/>
                <a:cs typeface="Arial"/>
              </a:rPr>
              <a:t>, at </a:t>
            </a:r>
            <a:r>
              <a:rPr lang="en-GB" sz="1000" b="0" err="1">
                <a:solidFill>
                  <a:srgbClr val="0A4B59"/>
                </a:solidFill>
                <a:latin typeface="Arial"/>
                <a:ea typeface="+mj-ea"/>
                <a:cs typeface="Arial"/>
              </a:rPr>
              <a:t>elementum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eros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scelerisque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Fusce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massa</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libero</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ultrices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laoreet</a:t>
            </a:r>
            <a:r>
              <a:rPr lang="en-GB" sz="1000" b="0">
                <a:solidFill>
                  <a:srgbClr val="0A4B59"/>
                </a:solidFill>
                <a:latin typeface="Arial"/>
                <a:ea typeface="+mj-ea"/>
                <a:cs typeface="Arial"/>
              </a:rPr>
              <a:t> quam in, </a:t>
            </a:r>
            <a:r>
              <a:rPr lang="en-GB" sz="1000" b="0" err="1">
                <a:solidFill>
                  <a:srgbClr val="0A4B59"/>
                </a:solidFill>
                <a:latin typeface="Arial"/>
                <a:ea typeface="+mj-ea"/>
                <a:cs typeface="Arial"/>
              </a:rPr>
              <a:t>euismod</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volutpat</a:t>
            </a:r>
            <a:r>
              <a:rPr lang="en-GB" sz="1000" b="0">
                <a:solidFill>
                  <a:srgbClr val="0A4B59"/>
                </a:solidFill>
                <a:latin typeface="Arial"/>
                <a:ea typeface="+mj-ea"/>
                <a:cs typeface="Arial"/>
              </a:rPr>
              <a:t> ex. </a:t>
            </a:r>
            <a:r>
              <a:rPr lang="en-GB" sz="1000" b="0" err="1">
                <a:solidFill>
                  <a:srgbClr val="0A4B59"/>
                </a:solidFill>
                <a:latin typeface="Arial"/>
                <a:ea typeface="+mj-ea"/>
                <a:cs typeface="Arial"/>
              </a:rPr>
              <a:t>Vestibulum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feugiat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condimentum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sem</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quis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egestas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Suspendisse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eu</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neque</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aliquet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porttitor</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nunc</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vel</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gravida</a:t>
            </a:r>
            <a:r>
              <a:rPr lang="en-GB" sz="1000" b="0">
                <a:solidFill>
                  <a:srgbClr val="0A4B59"/>
                </a:solidFill>
                <a:latin typeface="Arial"/>
                <a:ea typeface="+mj-ea"/>
                <a:cs typeface="Arial"/>
              </a:rPr>
              <a:t> dui. </a:t>
            </a:r>
            <a:r>
              <a:rPr lang="en-GB" sz="1000" b="0" err="1">
                <a:solidFill>
                  <a:srgbClr val="0A4B59"/>
                </a:solidFill>
                <a:latin typeface="Arial"/>
                <a:ea typeface="+mj-ea"/>
                <a:cs typeface="Arial"/>
              </a:rPr>
              <a:t>Mauris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quis</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turpis</a:t>
            </a:r>
            <a:r>
              <a:rPr lang="en-GB" sz="1000" b="0">
                <a:solidFill>
                  <a:srgbClr val="0A4B59"/>
                </a:solidFill>
                <a:latin typeface="Arial"/>
                <a:ea typeface="+mj-ea"/>
                <a:cs typeface="Arial"/>
              </a:rPr>
              <a:t> at magna </a:t>
            </a:r>
            <a:r>
              <a:rPr lang="en-GB" sz="1000" b="0" err="1">
                <a:solidFill>
                  <a:srgbClr val="0A4B59"/>
                </a:solidFill>
                <a:latin typeface="Arial"/>
                <a:ea typeface="+mj-ea"/>
                <a:cs typeface="Arial"/>
              </a:rPr>
              <a:t>imperdiet</a:t>
            </a:r>
            <a:r>
              <a:rPr lang="en-GB" sz="1000" b="0">
                <a:solidFill>
                  <a:srgbClr val="0A4B59"/>
                </a:solidFill>
                <a:latin typeface="Arial"/>
                <a:ea typeface="+mj-ea"/>
                <a:cs typeface="Arial"/>
              </a:rPr>
              <a:t> </a:t>
            </a:r>
            <a:r>
              <a:rPr lang="en-GB" sz="1000" b="0" err="1">
                <a:solidFill>
                  <a:srgbClr val="0A4B59"/>
                </a:solidFill>
                <a:latin typeface="Arial"/>
                <a:ea typeface="+mj-ea"/>
                <a:cs typeface="Arial"/>
              </a:rPr>
              <a:t>vehicula</a:t>
            </a:r>
            <a:r>
              <a:rPr lang="en-GB" sz="1000" b="0">
                <a:solidFill>
                  <a:srgbClr val="0A4B59"/>
                </a:solidFill>
                <a:latin typeface="Arial"/>
                <a:ea typeface="+mj-ea"/>
                <a:cs typeface="Arial"/>
              </a:rPr>
              <a:t>.</a:t>
            </a:r>
          </a:p>
          <a:p>
            <a:pPr fontAlgn="auto">
              <a:spcAft>
                <a:spcPts val="0"/>
              </a:spcAft>
              <a:defRPr/>
            </a:pPr>
            <a:endParaRPr lang="en-GB" sz="1000" b="0">
              <a:solidFill>
                <a:srgbClr val="0A4B59"/>
              </a:solidFill>
              <a:latin typeface="Arial"/>
              <a:ea typeface="+mj-ea"/>
              <a:cs typeface="Arial"/>
            </a:endParaRPr>
          </a:p>
        </p:txBody>
      </p:sp>
      <p:sp>
        <p:nvSpPr>
          <p:cNvPr id="8" name="Text Placeholder 4"/>
          <p:cNvSpPr>
            <a:spLocks noGrp="1"/>
          </p:cNvSpPr>
          <p:nvPr>
            <p:ph type="body" sz="quarter" idx="13" hasCustomPrompt="1"/>
          </p:nvPr>
        </p:nvSpPr>
        <p:spPr>
          <a:xfrm>
            <a:off x="1143000" y="1962150"/>
            <a:ext cx="2743200" cy="304800"/>
          </a:xfrm>
        </p:spPr>
        <p:txBody>
          <a:bodyPr/>
          <a:lstStyle>
            <a:lvl1pPr>
              <a:buNone/>
              <a:defRPr sz="1200" b="1">
                <a:solidFill>
                  <a:srgbClr val="32614A"/>
                </a:solidFill>
                <a:latin typeface="Arial"/>
                <a:cs typeface="Arial"/>
              </a:defRPr>
            </a:lvl1pPr>
          </a:lstStyle>
          <a:p>
            <a:pPr lvl="0"/>
            <a:r>
              <a:rPr lang="en-GB"/>
              <a:t>Subtitle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1143000" y="590550"/>
            <a:ext cx="2743200" cy="609600"/>
          </a:xfrm>
        </p:spPr>
        <p:txBody>
          <a:bodyPr/>
          <a:lstStyle>
            <a:lvl1pPr>
              <a:buNone/>
              <a:defRPr sz="2800" b="1">
                <a:solidFill>
                  <a:srgbClr val="800000"/>
                </a:solidFill>
                <a:latin typeface="Adelle-Bold"/>
                <a:cs typeface="Adelle-Bold"/>
              </a:defRPr>
            </a:lvl1pPr>
          </a:lstStyle>
          <a:p>
            <a:pPr lvl="0"/>
            <a:r>
              <a:rPr lang="en-GB"/>
              <a:t>Title</a:t>
            </a:r>
          </a:p>
        </p:txBody>
      </p:sp>
      <p:sp>
        <p:nvSpPr>
          <p:cNvPr id="10"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800000"/>
                </a:solidFill>
                <a:latin typeface="Adelle" panose="02000503060000020004" pitchFamily="2" charset="77"/>
                <a:cs typeface="Adelle" panose="02000503060000020004" pitchFamily="2" charset="77"/>
              </a:defRPr>
            </a:lvl1pPr>
          </a:lstStyle>
          <a:p>
            <a:pPr lvl="0"/>
            <a:r>
              <a:rPr lang="en-GB"/>
              <a:t>Subtitle</a:t>
            </a:r>
          </a:p>
        </p:txBody>
      </p:sp>
      <p:sp>
        <p:nvSpPr>
          <p:cNvPr id="11" name="Text Placeholder 4"/>
          <p:cNvSpPr>
            <a:spLocks noGrp="1"/>
          </p:cNvSpPr>
          <p:nvPr>
            <p:ph type="body" sz="quarter" idx="13" hasCustomPrompt="1"/>
          </p:nvPr>
        </p:nvSpPr>
        <p:spPr>
          <a:xfrm>
            <a:off x="1143000" y="1809750"/>
            <a:ext cx="2743200" cy="304800"/>
          </a:xfrm>
        </p:spPr>
        <p:txBody>
          <a:bodyPr/>
          <a:lstStyle>
            <a:lvl1pPr>
              <a:buNone/>
              <a:defRPr sz="1200" b="1">
                <a:solidFill>
                  <a:srgbClr val="800000"/>
                </a:solidFill>
                <a:latin typeface="Arial"/>
                <a:cs typeface="Arial"/>
              </a:defRPr>
            </a:lvl1pPr>
          </a:lstStyle>
          <a:p>
            <a:pPr lvl="0"/>
            <a:r>
              <a:rPr lang="en-GB"/>
              <a:t>Subtitle</a:t>
            </a:r>
          </a:p>
        </p:txBody>
      </p:sp>
      <p:sp>
        <p:nvSpPr>
          <p:cNvPr id="12" name="Text Placeholder 18"/>
          <p:cNvSpPr>
            <a:spLocks noGrp="1"/>
          </p:cNvSpPr>
          <p:nvPr>
            <p:ph type="body" sz="quarter" idx="19" hasCustomPrompt="1"/>
          </p:nvPr>
        </p:nvSpPr>
        <p:spPr>
          <a:xfrm>
            <a:off x="1143000" y="2266950"/>
            <a:ext cx="3429000" cy="990600"/>
          </a:xfrm>
        </p:spPr>
        <p:txBody>
          <a:bodyPr/>
          <a:lstStyle>
            <a:lvl1pPr marL="0" indent="0">
              <a:spcBef>
                <a:spcPts val="0"/>
              </a:spcBef>
              <a:buNone/>
              <a:defRPr sz="1000" baseline="0">
                <a:solidFill>
                  <a:srgbClr val="800000"/>
                </a:solidFill>
                <a:latin typeface="Arial"/>
              </a:defRPr>
            </a:lvl1pPr>
          </a:lstStyle>
          <a:p>
            <a:pPr lvl="0"/>
            <a:r>
              <a:rPr lang="en-GB" err="1"/>
              <a:t>Lorem</a:t>
            </a:r>
            <a:r>
              <a:rPr lang="en-GB"/>
              <a:t> </a:t>
            </a:r>
            <a:r>
              <a:rPr lang="en-GB" err="1"/>
              <a:t>ipsum</a:t>
            </a:r>
            <a:r>
              <a:rPr lang="en-GB"/>
              <a:t>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Nunc</a:t>
            </a:r>
            <a:r>
              <a:rPr lang="en-GB"/>
              <a:t> ac </a:t>
            </a:r>
            <a:r>
              <a:rPr lang="en-GB" err="1"/>
              <a:t>posuere</a:t>
            </a:r>
            <a:r>
              <a:rPr lang="en-GB"/>
              <a:t> quam, et </a:t>
            </a:r>
            <a:r>
              <a:rPr lang="en-GB" err="1"/>
              <a:t>rhoncus</a:t>
            </a:r>
            <a:r>
              <a:rPr lang="en-GB"/>
              <a:t> </a:t>
            </a:r>
            <a:r>
              <a:rPr lang="en-GB" err="1"/>
              <a:t>eros</a:t>
            </a:r>
            <a:r>
              <a:rPr lang="en-GB"/>
              <a:t>. </a:t>
            </a:r>
            <a:r>
              <a:rPr lang="en-GB" err="1"/>
              <a:t>Vestibulum</a:t>
            </a:r>
            <a:r>
              <a:rPr lang="en-GB"/>
              <a:t> nisi </a:t>
            </a:r>
            <a:r>
              <a:rPr lang="en-GB" err="1"/>
              <a:t>lectus</a:t>
            </a:r>
            <a:r>
              <a:rPr lang="en-GB"/>
              <a:t>, </a:t>
            </a:r>
            <a:r>
              <a:rPr lang="en-GB" err="1"/>
              <a:t>mollis</a:t>
            </a:r>
            <a:r>
              <a:rPr lang="en-GB"/>
              <a:t> sit </a:t>
            </a:r>
            <a:r>
              <a:rPr lang="en-GB" err="1"/>
              <a:t>amet</a:t>
            </a:r>
            <a:r>
              <a:rPr lang="en-GB"/>
              <a:t> </a:t>
            </a:r>
            <a:r>
              <a:rPr lang="en-GB" err="1"/>
              <a:t>nunc</a:t>
            </a:r>
            <a:r>
              <a:rPr lang="en-GB"/>
              <a:t> </a:t>
            </a:r>
            <a:r>
              <a:rPr lang="en-GB" err="1"/>
              <a:t>feugiat</a:t>
            </a:r>
            <a:r>
              <a:rPr lang="en-GB"/>
              <a:t>, </a:t>
            </a:r>
            <a:r>
              <a:rPr lang="en-GB" err="1"/>
              <a:t>aliquet</a:t>
            </a:r>
            <a:r>
              <a:rPr lang="en-GB"/>
              <a:t> </a:t>
            </a:r>
            <a:r>
              <a:rPr lang="en-GB" err="1"/>
              <a:t>eleifend</a:t>
            </a:r>
            <a:r>
              <a:rPr lang="en-GB"/>
              <a:t> dui. </a:t>
            </a:r>
            <a:r>
              <a:rPr lang="en-GB" err="1"/>
              <a:t>Vivamus</a:t>
            </a:r>
            <a:r>
              <a:rPr lang="en-GB"/>
              <a:t> in </a:t>
            </a:r>
            <a:r>
              <a:rPr lang="en-GB" err="1"/>
              <a:t>pretium</a:t>
            </a:r>
            <a:r>
              <a:rPr lang="en-GB"/>
              <a:t> lacus, a </a:t>
            </a:r>
            <a:r>
              <a:rPr lang="en-GB" err="1"/>
              <a:t>tincidunt</a:t>
            </a:r>
            <a:r>
              <a:rPr lang="en-GB"/>
              <a:t> </a:t>
            </a:r>
            <a:r>
              <a:rPr lang="en-GB" err="1"/>
              <a:t>ipsum</a:t>
            </a:r>
            <a:r>
              <a:rPr lang="en-GB"/>
              <a:t>.</a:t>
            </a:r>
          </a:p>
        </p:txBody>
      </p:sp>
      <p:sp>
        <p:nvSpPr>
          <p:cNvPr id="13" name="Picture Placeholder 17"/>
          <p:cNvSpPr>
            <a:spLocks noGrp="1"/>
          </p:cNvSpPr>
          <p:nvPr>
            <p:ph type="pic" sz="quarter" idx="18" hasCustomPrompt="1"/>
          </p:nvPr>
        </p:nvSpPr>
        <p:spPr>
          <a:xfrm>
            <a:off x="5486400" y="2101850"/>
            <a:ext cx="2362200" cy="1397000"/>
          </a:xfrm>
          <a:blipFill rotWithShape="1">
            <a:blip r:embed="rId3"/>
            <a:stretch>
              <a:fillRect/>
            </a:stretch>
          </a:blipFill>
        </p:spPr>
        <p:txBody>
          <a:bodyPr/>
          <a:lstStyle>
            <a:lvl1pPr>
              <a:buNone/>
              <a:defRPr/>
            </a:lvl1pPr>
          </a:lstStyle>
          <a:p>
            <a:r>
              <a:rPr lang="en-GB"/>
              <a:t> </a:t>
            </a:r>
          </a:p>
        </p:txBody>
      </p:sp>
      <p:sp>
        <p:nvSpPr>
          <p:cNvPr id="14" name="Text Placeholder 4"/>
          <p:cNvSpPr>
            <a:spLocks noGrp="1"/>
          </p:cNvSpPr>
          <p:nvPr>
            <p:ph type="body" sz="quarter" idx="15" hasCustomPrompt="1"/>
          </p:nvPr>
        </p:nvSpPr>
        <p:spPr>
          <a:xfrm>
            <a:off x="6019800" y="28765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5" name="Picture Placeholder 17"/>
          <p:cNvSpPr>
            <a:spLocks noGrp="1"/>
          </p:cNvSpPr>
          <p:nvPr>
            <p:ph type="pic" sz="quarter" idx="17" hasCustomPrompt="1"/>
          </p:nvPr>
        </p:nvSpPr>
        <p:spPr>
          <a:xfrm>
            <a:off x="5486400" y="590550"/>
            <a:ext cx="2362200" cy="1397000"/>
          </a:xfrm>
          <a:blipFill rotWithShape="1">
            <a:blip r:embed="rId4"/>
            <a:stretch>
              <a:fillRect/>
            </a:stretch>
          </a:blipFill>
        </p:spPr>
        <p:txBody>
          <a:bodyPr/>
          <a:lstStyle>
            <a:lvl1pPr>
              <a:buNone/>
              <a:defRPr/>
            </a:lvl1pPr>
          </a:lstStyle>
          <a:p>
            <a:r>
              <a:rPr lang="en-GB"/>
              <a:t> </a:t>
            </a:r>
          </a:p>
        </p:txBody>
      </p:sp>
      <p:sp>
        <p:nvSpPr>
          <p:cNvPr id="16" name="Text Placeholder 4"/>
          <p:cNvSpPr>
            <a:spLocks noGrp="1"/>
          </p:cNvSpPr>
          <p:nvPr>
            <p:ph type="body" sz="quarter" idx="14" hasCustomPrompt="1"/>
          </p:nvPr>
        </p:nvSpPr>
        <p:spPr>
          <a:xfrm>
            <a:off x="6096000" y="1200150"/>
            <a:ext cx="1447800" cy="304800"/>
          </a:xfrm>
        </p:spPr>
        <p:txBody>
          <a:bodyPr/>
          <a:lstStyle>
            <a:lvl1pPr>
              <a:buNone/>
              <a:defRPr sz="1200" b="1">
                <a:solidFill>
                  <a:schemeClr val="bg1"/>
                </a:solidFill>
                <a:latin typeface="Arial"/>
                <a:cs typeface="Arial"/>
              </a:defRPr>
            </a:lvl1pPr>
          </a:lstStyle>
          <a:p>
            <a:pPr lvl="0"/>
            <a:r>
              <a:rPr lang="en-GB"/>
              <a:t>Example Image</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8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143000" y="590550"/>
            <a:ext cx="2743200" cy="609600"/>
          </a:xfrm>
        </p:spPr>
        <p:txBody>
          <a:bodyPr/>
          <a:lstStyle>
            <a:lvl1pPr>
              <a:buNone/>
              <a:defRPr sz="2800" b="1">
                <a:solidFill>
                  <a:srgbClr val="800000"/>
                </a:solidFill>
                <a:latin typeface="Adelle-Bold"/>
                <a:cs typeface="Adelle-Bold"/>
              </a:defRPr>
            </a:lvl1pPr>
          </a:lstStyle>
          <a:p>
            <a:pPr lvl="0"/>
            <a:r>
              <a:rPr lang="en-GB"/>
              <a:t>Title</a:t>
            </a:r>
          </a:p>
        </p:txBody>
      </p:sp>
      <p:sp>
        <p:nvSpPr>
          <p:cNvPr id="6"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800000"/>
                </a:solidFill>
                <a:latin typeface="Adelle" panose="02000503060000020004" pitchFamily="2" charset="77"/>
                <a:cs typeface="Adelle" panose="02000503060000020004" pitchFamily="2" charset="77"/>
              </a:defRPr>
            </a:lvl1pPr>
          </a:lstStyle>
          <a:p>
            <a:pPr lvl="0"/>
            <a:r>
              <a:rPr lang="en-GB"/>
              <a:t>Subtitle</a:t>
            </a:r>
          </a:p>
        </p:txBody>
      </p:sp>
      <p:sp>
        <p:nvSpPr>
          <p:cNvPr id="7" name="Text Placeholder 9"/>
          <p:cNvSpPr>
            <a:spLocks noGrp="1"/>
          </p:cNvSpPr>
          <p:nvPr>
            <p:ph type="body" sz="quarter" idx="12" hasCustomPrompt="1"/>
          </p:nvPr>
        </p:nvSpPr>
        <p:spPr>
          <a:xfrm>
            <a:off x="1143000" y="2266950"/>
            <a:ext cx="6629400" cy="838200"/>
          </a:xfrm>
        </p:spPr>
        <p:txBody>
          <a:bodyPr/>
          <a:lstStyle>
            <a:lvl1pPr marL="0" marR="0" indent="0" algn="l" defTabSz="457200" rtl="0" eaLnBrk="0" fontAlgn="auto" latinLnBrk="0" hangingPunct="0">
              <a:lnSpc>
                <a:spcPct val="100000"/>
              </a:lnSpc>
              <a:spcBef>
                <a:spcPts val="0"/>
              </a:spcBef>
              <a:spcAft>
                <a:spcPts val="0"/>
              </a:spcAft>
              <a:buClrTx/>
              <a:buSzTx/>
              <a:buFont typeface="Arial" pitchFamily="1" charset="0"/>
              <a:buNone/>
              <a:tabLst/>
              <a:defRPr lang="en-GB" sz="1000" b="0">
                <a:solidFill>
                  <a:srgbClr val="800000"/>
                </a:solidFill>
                <a:latin typeface="Arial"/>
                <a:cs typeface="Arial"/>
              </a:defRPr>
            </a:lvl1pPr>
            <a:lvl5pPr marL="0" indent="0" algn="l">
              <a:spcBef>
                <a:spcPts val="0"/>
              </a:spcBef>
              <a:buNone/>
              <a:defRPr/>
            </a:lvl5pPr>
          </a:lstStyle>
          <a:p>
            <a:pPr fontAlgn="auto">
              <a:spcAft>
                <a:spcPts val="0"/>
              </a:spcAft>
              <a:defRPr/>
            </a:pPr>
            <a:r>
              <a:rPr lang="en-GB" sz="1000" b="0" err="1">
                <a:solidFill>
                  <a:srgbClr val="1E3018"/>
                </a:solidFill>
                <a:latin typeface="Arial"/>
                <a:ea typeface="+mj-ea"/>
                <a:cs typeface="Arial"/>
              </a:rPr>
              <a:t>Lorem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ipsum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dolor</a:t>
            </a:r>
            <a:r>
              <a:rPr lang="en-GB" sz="1000" b="0">
                <a:solidFill>
                  <a:srgbClr val="1E3018"/>
                </a:solidFill>
                <a:latin typeface="Arial"/>
                <a:ea typeface="+mj-ea"/>
                <a:cs typeface="Arial"/>
              </a:rPr>
              <a:t> sit </a:t>
            </a:r>
            <a:r>
              <a:rPr lang="en-GB" sz="1000" b="0" err="1">
                <a:solidFill>
                  <a:srgbClr val="1E3018"/>
                </a:solidFill>
                <a:latin typeface="Arial"/>
                <a:ea typeface="+mj-ea"/>
                <a:cs typeface="Arial"/>
              </a:rPr>
              <a:t>amet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consectetur</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adipiscing</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elit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Vestibulum</a:t>
            </a:r>
            <a:r>
              <a:rPr lang="en-GB" sz="1000" b="0">
                <a:solidFill>
                  <a:srgbClr val="1E3018"/>
                </a:solidFill>
                <a:latin typeface="Arial"/>
                <a:ea typeface="+mj-ea"/>
                <a:cs typeface="Arial"/>
              </a:rPr>
              <a:t> in </a:t>
            </a:r>
            <a:r>
              <a:rPr lang="en-GB" sz="1000" b="0" err="1">
                <a:solidFill>
                  <a:srgbClr val="1E3018"/>
                </a:solidFill>
                <a:latin typeface="Arial"/>
                <a:ea typeface="+mj-ea"/>
                <a:cs typeface="Arial"/>
              </a:rPr>
              <a:t>turpis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sed</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nibh</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suscipit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vestibulum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Etiam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pharetra</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blandit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sapien</a:t>
            </a:r>
            <a:r>
              <a:rPr lang="en-GB" sz="1000" b="0">
                <a:solidFill>
                  <a:srgbClr val="1E3018"/>
                </a:solidFill>
                <a:latin typeface="Arial"/>
                <a:ea typeface="+mj-ea"/>
                <a:cs typeface="Arial"/>
              </a:rPr>
              <a:t> at </a:t>
            </a:r>
            <a:r>
              <a:rPr lang="en-GB" sz="1000" b="0" err="1">
                <a:solidFill>
                  <a:srgbClr val="1E3018"/>
                </a:solidFill>
                <a:latin typeface="Arial"/>
                <a:ea typeface="+mj-ea"/>
                <a:cs typeface="Arial"/>
              </a:rPr>
              <a:t>maximus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Fusce</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egestas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neque</a:t>
            </a:r>
            <a:r>
              <a:rPr lang="en-GB" sz="1000" b="0">
                <a:solidFill>
                  <a:srgbClr val="1E3018"/>
                </a:solidFill>
                <a:latin typeface="Arial"/>
                <a:ea typeface="+mj-ea"/>
                <a:cs typeface="Arial"/>
              </a:rPr>
              <a:t> a </a:t>
            </a:r>
            <a:r>
              <a:rPr lang="en-GB" sz="1000" b="0" err="1">
                <a:solidFill>
                  <a:srgbClr val="1E3018"/>
                </a:solidFill>
                <a:latin typeface="Arial"/>
                <a:ea typeface="+mj-ea"/>
                <a:cs typeface="Arial"/>
              </a:rPr>
              <a:t>erat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efficitur</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sagittis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Sed</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diam</a:t>
            </a:r>
            <a:r>
              <a:rPr lang="en-GB" sz="1000" b="0">
                <a:solidFill>
                  <a:srgbClr val="1E3018"/>
                </a:solidFill>
                <a:latin typeface="Arial"/>
                <a:ea typeface="+mj-ea"/>
                <a:cs typeface="Arial"/>
              </a:rPr>
              <a:t> quam, </a:t>
            </a:r>
            <a:r>
              <a:rPr lang="en-GB" sz="1000" b="0" err="1">
                <a:solidFill>
                  <a:srgbClr val="1E3018"/>
                </a:solidFill>
                <a:latin typeface="Arial"/>
                <a:ea typeface="+mj-ea"/>
                <a:cs typeface="Arial"/>
              </a:rPr>
              <a:t>aliquam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cursus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sem</a:t>
            </a:r>
            <a:r>
              <a:rPr lang="en-GB" sz="1000" b="0">
                <a:solidFill>
                  <a:srgbClr val="1E3018"/>
                </a:solidFill>
                <a:latin typeface="Arial"/>
                <a:ea typeface="+mj-ea"/>
                <a:cs typeface="Arial"/>
              </a:rPr>
              <a:t> ac, </a:t>
            </a:r>
            <a:r>
              <a:rPr lang="en-GB" sz="1000" b="0" err="1">
                <a:solidFill>
                  <a:srgbClr val="1E3018"/>
                </a:solidFill>
                <a:latin typeface="Arial"/>
                <a:ea typeface="+mj-ea"/>
                <a:cs typeface="Arial"/>
              </a:rPr>
              <a:t>tincidunt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blandit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erat</a:t>
            </a:r>
            <a:r>
              <a:rPr lang="en-GB" sz="1000" b="0">
                <a:solidFill>
                  <a:srgbClr val="1E3018"/>
                </a:solidFill>
                <a:latin typeface="Arial"/>
                <a:ea typeface="+mj-ea"/>
                <a:cs typeface="Arial"/>
              </a:rPr>
              <a:t>. Nam </a:t>
            </a:r>
            <a:r>
              <a:rPr lang="en-GB" sz="1000" b="0" err="1">
                <a:solidFill>
                  <a:srgbClr val="1E3018"/>
                </a:solidFill>
                <a:latin typeface="Arial"/>
                <a:ea typeface="+mj-ea"/>
                <a:cs typeface="Arial"/>
              </a:rPr>
              <a:t>consequat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ligula</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ut</a:t>
            </a:r>
            <a:r>
              <a:rPr lang="en-GB" sz="1000" b="0">
                <a:solidFill>
                  <a:srgbClr val="1E3018"/>
                </a:solidFill>
                <a:latin typeface="Arial"/>
                <a:ea typeface="+mj-ea"/>
                <a:cs typeface="Arial"/>
              </a:rPr>
              <a:t> quam </a:t>
            </a:r>
            <a:r>
              <a:rPr lang="en-GB" sz="1000" b="0" err="1">
                <a:solidFill>
                  <a:srgbClr val="1E3018"/>
                </a:solidFill>
                <a:latin typeface="Arial"/>
                <a:ea typeface="+mj-ea"/>
                <a:cs typeface="Arial"/>
              </a:rPr>
              <a:t>mollis</a:t>
            </a:r>
            <a:r>
              <a:rPr lang="en-GB" sz="1000" b="0">
                <a:solidFill>
                  <a:srgbClr val="1E3018"/>
                </a:solidFill>
                <a:latin typeface="Arial"/>
                <a:ea typeface="+mj-ea"/>
                <a:cs typeface="Arial"/>
              </a:rPr>
              <a:t>, at </a:t>
            </a:r>
            <a:r>
              <a:rPr lang="en-GB" sz="1000" b="0" err="1">
                <a:solidFill>
                  <a:srgbClr val="1E3018"/>
                </a:solidFill>
                <a:latin typeface="Arial"/>
                <a:ea typeface="+mj-ea"/>
                <a:cs typeface="Arial"/>
              </a:rPr>
              <a:t>elementum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eros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scelerisque</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Fusce</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massa</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libero</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ultrices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laoreet</a:t>
            </a:r>
            <a:r>
              <a:rPr lang="en-GB" sz="1000" b="0">
                <a:solidFill>
                  <a:srgbClr val="1E3018"/>
                </a:solidFill>
                <a:latin typeface="Arial"/>
                <a:ea typeface="+mj-ea"/>
                <a:cs typeface="Arial"/>
              </a:rPr>
              <a:t> quam in, </a:t>
            </a:r>
            <a:r>
              <a:rPr lang="en-GB" sz="1000" b="0" err="1">
                <a:solidFill>
                  <a:srgbClr val="1E3018"/>
                </a:solidFill>
                <a:latin typeface="Arial"/>
                <a:ea typeface="+mj-ea"/>
                <a:cs typeface="Arial"/>
              </a:rPr>
              <a:t>euismod</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volutpat</a:t>
            </a:r>
            <a:r>
              <a:rPr lang="en-GB" sz="1000" b="0">
                <a:solidFill>
                  <a:srgbClr val="1E3018"/>
                </a:solidFill>
                <a:latin typeface="Arial"/>
                <a:ea typeface="+mj-ea"/>
                <a:cs typeface="Arial"/>
              </a:rPr>
              <a:t> ex. </a:t>
            </a:r>
            <a:r>
              <a:rPr lang="en-GB" sz="1000" b="0" err="1">
                <a:solidFill>
                  <a:srgbClr val="1E3018"/>
                </a:solidFill>
                <a:latin typeface="Arial"/>
                <a:ea typeface="+mj-ea"/>
                <a:cs typeface="Arial"/>
              </a:rPr>
              <a:t>Vestibulum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feugiat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condimentum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sem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quis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egestas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Suspendisse</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eu</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neque</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aliquet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porttitor</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nunc</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vel</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gravida</a:t>
            </a:r>
            <a:r>
              <a:rPr lang="en-GB" sz="1000" b="0">
                <a:solidFill>
                  <a:srgbClr val="1E3018"/>
                </a:solidFill>
                <a:latin typeface="Arial"/>
                <a:ea typeface="+mj-ea"/>
                <a:cs typeface="Arial"/>
              </a:rPr>
              <a:t> dui. </a:t>
            </a:r>
            <a:r>
              <a:rPr lang="en-GB" sz="1000" b="0" err="1">
                <a:solidFill>
                  <a:srgbClr val="1E3018"/>
                </a:solidFill>
                <a:latin typeface="Arial"/>
                <a:ea typeface="+mj-ea"/>
                <a:cs typeface="Arial"/>
              </a:rPr>
              <a:t>Mauris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quis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turpis</a:t>
            </a:r>
            <a:r>
              <a:rPr lang="en-GB" sz="1000" b="0">
                <a:solidFill>
                  <a:srgbClr val="1E3018"/>
                </a:solidFill>
                <a:latin typeface="Arial"/>
                <a:ea typeface="+mj-ea"/>
                <a:cs typeface="Arial"/>
              </a:rPr>
              <a:t> at magna </a:t>
            </a:r>
            <a:r>
              <a:rPr lang="en-GB" sz="1000" b="0" err="1">
                <a:solidFill>
                  <a:srgbClr val="1E3018"/>
                </a:solidFill>
                <a:latin typeface="Arial"/>
                <a:ea typeface="+mj-ea"/>
                <a:cs typeface="Arial"/>
              </a:rPr>
              <a:t>imperdiet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vehicula</a:t>
            </a:r>
            <a:r>
              <a:rPr lang="en-GB" sz="1000" b="0">
                <a:solidFill>
                  <a:srgbClr val="1E3018"/>
                </a:solidFill>
                <a:latin typeface="Arial"/>
                <a:ea typeface="+mj-ea"/>
                <a:cs typeface="Arial"/>
              </a:rPr>
              <a:t>.</a:t>
            </a:r>
          </a:p>
          <a:p>
            <a:pPr fontAlgn="auto">
              <a:spcAft>
                <a:spcPts val="0"/>
              </a:spcAft>
              <a:defRPr/>
            </a:pPr>
            <a:endParaRPr lang="en-GB" sz="1000" b="0">
              <a:solidFill>
                <a:srgbClr val="0A4B59"/>
              </a:solidFill>
              <a:latin typeface="Arial"/>
              <a:ea typeface="+mj-ea"/>
              <a:cs typeface="Arial"/>
            </a:endParaRPr>
          </a:p>
        </p:txBody>
      </p:sp>
      <p:sp>
        <p:nvSpPr>
          <p:cNvPr id="8" name="Text Placeholder 4"/>
          <p:cNvSpPr>
            <a:spLocks noGrp="1"/>
          </p:cNvSpPr>
          <p:nvPr>
            <p:ph type="body" sz="quarter" idx="13" hasCustomPrompt="1"/>
          </p:nvPr>
        </p:nvSpPr>
        <p:spPr>
          <a:xfrm>
            <a:off x="1143000" y="1962150"/>
            <a:ext cx="2743200" cy="304800"/>
          </a:xfrm>
        </p:spPr>
        <p:txBody>
          <a:bodyPr/>
          <a:lstStyle>
            <a:lvl1pPr>
              <a:buNone/>
              <a:defRPr sz="1200" b="1">
                <a:solidFill>
                  <a:srgbClr val="800000"/>
                </a:solidFill>
                <a:latin typeface="Arial"/>
                <a:cs typeface="Arial"/>
              </a:defRPr>
            </a:lvl1pPr>
          </a:lstStyle>
          <a:p>
            <a:pPr lvl="0"/>
            <a:r>
              <a:rPr lang="en-GB"/>
              <a:t>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0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1143000" y="590550"/>
            <a:ext cx="2743200" cy="609600"/>
          </a:xfrm>
        </p:spPr>
        <p:txBody>
          <a:bodyPr/>
          <a:lstStyle>
            <a:lvl1pPr>
              <a:buNone/>
              <a:defRPr sz="2800" b="1">
                <a:solidFill>
                  <a:srgbClr val="800000"/>
                </a:solidFill>
                <a:latin typeface="Adelle-Bold"/>
                <a:cs typeface="Adelle-Bold"/>
              </a:defRPr>
            </a:lvl1pPr>
          </a:lstStyle>
          <a:p>
            <a:pPr lvl="0"/>
            <a:r>
              <a:rPr lang="en-GB"/>
              <a:t>Title</a:t>
            </a:r>
          </a:p>
        </p:txBody>
      </p:sp>
      <p:sp>
        <p:nvSpPr>
          <p:cNvPr id="10"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800000"/>
                </a:solidFill>
                <a:latin typeface="Adelle" panose="02000503060000020004" pitchFamily="2" charset="77"/>
                <a:cs typeface="Adelle" panose="02000503060000020004" pitchFamily="2" charset="77"/>
              </a:defRPr>
            </a:lvl1pPr>
          </a:lstStyle>
          <a:p>
            <a:pPr lvl="0"/>
            <a:r>
              <a:rPr lang="en-GB"/>
              <a:t>Subtitle</a:t>
            </a:r>
          </a:p>
        </p:txBody>
      </p:sp>
      <p:sp>
        <p:nvSpPr>
          <p:cNvPr id="11" name="Text Placeholder 4"/>
          <p:cNvSpPr>
            <a:spLocks noGrp="1"/>
          </p:cNvSpPr>
          <p:nvPr>
            <p:ph type="body" sz="quarter" idx="13" hasCustomPrompt="1"/>
          </p:nvPr>
        </p:nvSpPr>
        <p:spPr>
          <a:xfrm>
            <a:off x="1143000" y="1809750"/>
            <a:ext cx="2743200" cy="304800"/>
          </a:xfrm>
        </p:spPr>
        <p:txBody>
          <a:bodyPr/>
          <a:lstStyle>
            <a:lvl1pPr>
              <a:buNone/>
              <a:defRPr sz="1200" b="1">
                <a:solidFill>
                  <a:srgbClr val="800000"/>
                </a:solidFill>
                <a:latin typeface="Arial"/>
                <a:cs typeface="Arial"/>
              </a:defRPr>
            </a:lvl1pPr>
          </a:lstStyle>
          <a:p>
            <a:pPr lvl="0"/>
            <a:r>
              <a:rPr lang="en-GB"/>
              <a:t>Subtitle</a:t>
            </a:r>
          </a:p>
        </p:txBody>
      </p:sp>
      <p:sp>
        <p:nvSpPr>
          <p:cNvPr id="12" name="Text Placeholder 18"/>
          <p:cNvSpPr>
            <a:spLocks noGrp="1"/>
          </p:cNvSpPr>
          <p:nvPr>
            <p:ph type="body" sz="quarter" idx="19" hasCustomPrompt="1"/>
          </p:nvPr>
        </p:nvSpPr>
        <p:spPr>
          <a:xfrm>
            <a:off x="1143000" y="2266950"/>
            <a:ext cx="3429000" cy="990600"/>
          </a:xfrm>
        </p:spPr>
        <p:txBody>
          <a:bodyPr/>
          <a:lstStyle>
            <a:lvl1pPr marL="0" indent="0">
              <a:spcBef>
                <a:spcPts val="0"/>
              </a:spcBef>
              <a:buNone/>
              <a:defRPr sz="1000" baseline="0">
                <a:solidFill>
                  <a:srgbClr val="800000"/>
                </a:solidFill>
                <a:latin typeface="Arial"/>
              </a:defRPr>
            </a:lvl1pPr>
          </a:lstStyle>
          <a:p>
            <a:pPr lvl="0"/>
            <a:r>
              <a:rPr lang="en-GB" err="1"/>
              <a:t>Lorem</a:t>
            </a:r>
            <a:r>
              <a:rPr lang="en-GB"/>
              <a:t> </a:t>
            </a:r>
            <a:r>
              <a:rPr lang="en-GB" err="1"/>
              <a:t>ipsum</a:t>
            </a:r>
            <a:r>
              <a:rPr lang="en-GB"/>
              <a:t>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Nunc</a:t>
            </a:r>
            <a:r>
              <a:rPr lang="en-GB"/>
              <a:t> ac </a:t>
            </a:r>
            <a:r>
              <a:rPr lang="en-GB" err="1"/>
              <a:t>posuere</a:t>
            </a:r>
            <a:r>
              <a:rPr lang="en-GB"/>
              <a:t> quam, et </a:t>
            </a:r>
            <a:r>
              <a:rPr lang="en-GB" err="1"/>
              <a:t>rhoncus</a:t>
            </a:r>
            <a:r>
              <a:rPr lang="en-GB"/>
              <a:t> </a:t>
            </a:r>
            <a:r>
              <a:rPr lang="en-GB" err="1"/>
              <a:t>eros</a:t>
            </a:r>
            <a:r>
              <a:rPr lang="en-GB"/>
              <a:t>. </a:t>
            </a:r>
            <a:r>
              <a:rPr lang="en-GB" err="1"/>
              <a:t>Vestibulum</a:t>
            </a:r>
            <a:r>
              <a:rPr lang="en-GB"/>
              <a:t> nisi </a:t>
            </a:r>
            <a:r>
              <a:rPr lang="en-GB" err="1"/>
              <a:t>lectus</a:t>
            </a:r>
            <a:r>
              <a:rPr lang="en-GB"/>
              <a:t>, </a:t>
            </a:r>
            <a:r>
              <a:rPr lang="en-GB" err="1"/>
              <a:t>mollis</a:t>
            </a:r>
            <a:r>
              <a:rPr lang="en-GB"/>
              <a:t> sit </a:t>
            </a:r>
            <a:r>
              <a:rPr lang="en-GB" err="1"/>
              <a:t>amet</a:t>
            </a:r>
            <a:r>
              <a:rPr lang="en-GB"/>
              <a:t> </a:t>
            </a:r>
            <a:r>
              <a:rPr lang="en-GB" err="1"/>
              <a:t>nunc</a:t>
            </a:r>
            <a:r>
              <a:rPr lang="en-GB"/>
              <a:t> </a:t>
            </a:r>
            <a:r>
              <a:rPr lang="en-GB" err="1"/>
              <a:t>feugiat</a:t>
            </a:r>
            <a:r>
              <a:rPr lang="en-GB"/>
              <a:t>, </a:t>
            </a:r>
            <a:r>
              <a:rPr lang="en-GB" err="1"/>
              <a:t>aliquet</a:t>
            </a:r>
            <a:r>
              <a:rPr lang="en-GB"/>
              <a:t> </a:t>
            </a:r>
            <a:r>
              <a:rPr lang="en-GB" err="1"/>
              <a:t>eleifend</a:t>
            </a:r>
            <a:r>
              <a:rPr lang="en-GB"/>
              <a:t> dui. </a:t>
            </a:r>
            <a:r>
              <a:rPr lang="en-GB" err="1"/>
              <a:t>Vivamus</a:t>
            </a:r>
            <a:r>
              <a:rPr lang="en-GB"/>
              <a:t> in </a:t>
            </a:r>
            <a:r>
              <a:rPr lang="en-GB" err="1"/>
              <a:t>pretium</a:t>
            </a:r>
            <a:r>
              <a:rPr lang="en-GB"/>
              <a:t> lacus, a </a:t>
            </a:r>
            <a:r>
              <a:rPr lang="en-GB" err="1"/>
              <a:t>tincidunt</a:t>
            </a:r>
            <a:r>
              <a:rPr lang="en-GB"/>
              <a:t> </a:t>
            </a:r>
            <a:r>
              <a:rPr lang="en-GB" err="1"/>
              <a:t>ipsum</a:t>
            </a:r>
            <a:r>
              <a:rPr lang="en-GB"/>
              <a:t>.</a:t>
            </a:r>
          </a:p>
        </p:txBody>
      </p:sp>
      <p:sp>
        <p:nvSpPr>
          <p:cNvPr id="13" name="Picture Placeholder 17"/>
          <p:cNvSpPr>
            <a:spLocks noGrp="1"/>
          </p:cNvSpPr>
          <p:nvPr>
            <p:ph type="pic" sz="quarter" idx="18" hasCustomPrompt="1"/>
          </p:nvPr>
        </p:nvSpPr>
        <p:spPr>
          <a:xfrm>
            <a:off x="5486400" y="2101850"/>
            <a:ext cx="2362200" cy="1397000"/>
          </a:xfrm>
          <a:blipFill rotWithShape="1">
            <a:blip r:embed="rId3"/>
            <a:stretch>
              <a:fillRect/>
            </a:stretch>
          </a:blipFill>
        </p:spPr>
        <p:txBody>
          <a:bodyPr/>
          <a:lstStyle>
            <a:lvl1pPr>
              <a:buNone/>
              <a:defRPr/>
            </a:lvl1pPr>
          </a:lstStyle>
          <a:p>
            <a:r>
              <a:rPr lang="en-GB"/>
              <a:t> </a:t>
            </a:r>
          </a:p>
        </p:txBody>
      </p:sp>
      <p:sp>
        <p:nvSpPr>
          <p:cNvPr id="14" name="Text Placeholder 4"/>
          <p:cNvSpPr>
            <a:spLocks noGrp="1"/>
          </p:cNvSpPr>
          <p:nvPr>
            <p:ph type="body" sz="quarter" idx="15" hasCustomPrompt="1"/>
          </p:nvPr>
        </p:nvSpPr>
        <p:spPr>
          <a:xfrm>
            <a:off x="6019800" y="28765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5" name="Picture Placeholder 17"/>
          <p:cNvSpPr>
            <a:spLocks noGrp="1"/>
          </p:cNvSpPr>
          <p:nvPr>
            <p:ph type="pic" sz="quarter" idx="17" hasCustomPrompt="1"/>
          </p:nvPr>
        </p:nvSpPr>
        <p:spPr>
          <a:xfrm>
            <a:off x="5486400" y="590550"/>
            <a:ext cx="2362200" cy="1397000"/>
          </a:xfrm>
          <a:blipFill rotWithShape="1">
            <a:blip r:embed="rId4"/>
            <a:stretch>
              <a:fillRect/>
            </a:stretch>
          </a:blipFill>
        </p:spPr>
        <p:txBody>
          <a:bodyPr/>
          <a:lstStyle>
            <a:lvl1pPr>
              <a:buNone/>
              <a:defRPr/>
            </a:lvl1pPr>
          </a:lstStyle>
          <a:p>
            <a:r>
              <a:rPr lang="en-GB"/>
              <a:t> </a:t>
            </a:r>
          </a:p>
        </p:txBody>
      </p:sp>
      <p:sp>
        <p:nvSpPr>
          <p:cNvPr id="16" name="Text Placeholder 4"/>
          <p:cNvSpPr>
            <a:spLocks noGrp="1"/>
          </p:cNvSpPr>
          <p:nvPr>
            <p:ph type="body" sz="quarter" idx="14" hasCustomPrompt="1"/>
          </p:nvPr>
        </p:nvSpPr>
        <p:spPr>
          <a:xfrm>
            <a:off x="6096000" y="1200150"/>
            <a:ext cx="1447800" cy="304800"/>
          </a:xfrm>
        </p:spPr>
        <p:txBody>
          <a:bodyPr/>
          <a:lstStyle>
            <a:lvl1pPr>
              <a:buNone/>
              <a:defRPr sz="1200" b="1">
                <a:solidFill>
                  <a:schemeClr val="bg1"/>
                </a:solidFill>
                <a:latin typeface="Arial"/>
                <a:cs typeface="Arial"/>
              </a:defRPr>
            </a:lvl1pPr>
          </a:lstStyle>
          <a:p>
            <a:pPr lvl="0"/>
            <a:r>
              <a:rPr lang="en-GB"/>
              <a:t>Example Image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E5699450-BBCC-E148-881C-B7208AD7E98D}"/>
              </a:ext>
            </a:extLst>
          </p:cNvPr>
          <p:cNvSpPr>
            <a:spLocks noGrp="1"/>
          </p:cNvSpPr>
          <p:nvPr>
            <p:ph type="body" sz="quarter" idx="10" hasCustomPrompt="1"/>
          </p:nvPr>
        </p:nvSpPr>
        <p:spPr>
          <a:xfrm>
            <a:off x="1143000" y="590550"/>
            <a:ext cx="2743200" cy="609600"/>
          </a:xfrm>
        </p:spPr>
        <p:txBody>
          <a:bodyPr/>
          <a:lstStyle>
            <a:lvl1pPr>
              <a:buNone/>
              <a:defRPr sz="2800" b="1">
                <a:solidFill>
                  <a:srgbClr val="800000"/>
                </a:solidFill>
                <a:latin typeface="Adelle-Bold"/>
                <a:cs typeface="Adelle-Bold"/>
              </a:defRPr>
            </a:lvl1pPr>
          </a:lstStyle>
          <a:p>
            <a:pPr lvl="0"/>
            <a:r>
              <a:rPr lang="en-GB"/>
              <a:t>Title</a:t>
            </a:r>
          </a:p>
        </p:txBody>
      </p:sp>
      <p:sp>
        <p:nvSpPr>
          <p:cNvPr id="10" name="Text Placeholder 4">
            <a:extLst>
              <a:ext uri="{FF2B5EF4-FFF2-40B4-BE49-F238E27FC236}">
                <a16:creationId xmlns:a16="http://schemas.microsoft.com/office/drawing/2014/main" id="{1B034ADC-8711-154A-A76E-178D44C3E3BD}"/>
              </a:ext>
            </a:extLst>
          </p:cNvPr>
          <p:cNvSpPr>
            <a:spLocks noGrp="1"/>
          </p:cNvSpPr>
          <p:nvPr>
            <p:ph type="body" sz="quarter" idx="11" hasCustomPrompt="1"/>
          </p:nvPr>
        </p:nvSpPr>
        <p:spPr>
          <a:xfrm>
            <a:off x="1143000" y="1200150"/>
            <a:ext cx="2743200" cy="457200"/>
          </a:xfrm>
        </p:spPr>
        <p:txBody>
          <a:bodyPr/>
          <a:lstStyle>
            <a:lvl1pPr>
              <a:buNone/>
              <a:defRPr sz="1800" b="0" i="0">
                <a:solidFill>
                  <a:srgbClr val="800000"/>
                </a:solidFill>
                <a:latin typeface="Adelle" panose="02000503060000020004" pitchFamily="2" charset="77"/>
                <a:cs typeface="Adelle" panose="02000503060000020004" pitchFamily="2" charset="77"/>
              </a:defRPr>
            </a:lvl1pPr>
          </a:lstStyle>
          <a:p>
            <a:pPr lvl="0"/>
            <a:r>
              <a:rPr lang="en-GB"/>
              <a:t>Subtitle</a:t>
            </a:r>
          </a:p>
        </p:txBody>
      </p:sp>
      <p:sp>
        <p:nvSpPr>
          <p:cNvPr id="11" name="Text Placeholder 9">
            <a:extLst>
              <a:ext uri="{FF2B5EF4-FFF2-40B4-BE49-F238E27FC236}">
                <a16:creationId xmlns:a16="http://schemas.microsoft.com/office/drawing/2014/main" id="{44F2C3B5-4B63-4445-9610-916D58E0C00D}"/>
              </a:ext>
            </a:extLst>
          </p:cNvPr>
          <p:cNvSpPr>
            <a:spLocks noGrp="1"/>
          </p:cNvSpPr>
          <p:nvPr>
            <p:ph type="body" sz="quarter" idx="12" hasCustomPrompt="1"/>
          </p:nvPr>
        </p:nvSpPr>
        <p:spPr>
          <a:xfrm>
            <a:off x="1143000" y="2266950"/>
            <a:ext cx="6629400" cy="838200"/>
          </a:xfrm>
        </p:spPr>
        <p:txBody>
          <a:bodyPr/>
          <a:lstStyle>
            <a:lvl1pPr marL="0" marR="0" indent="0" algn="l" defTabSz="457200" rtl="0" eaLnBrk="0" fontAlgn="auto" latinLnBrk="0" hangingPunct="0">
              <a:lnSpc>
                <a:spcPct val="100000"/>
              </a:lnSpc>
              <a:spcBef>
                <a:spcPts val="0"/>
              </a:spcBef>
              <a:spcAft>
                <a:spcPts val="0"/>
              </a:spcAft>
              <a:buClrTx/>
              <a:buSzTx/>
              <a:buFont typeface="Arial" pitchFamily="1" charset="0"/>
              <a:buNone/>
              <a:tabLst/>
              <a:defRPr lang="en-GB" sz="1000" b="0">
                <a:solidFill>
                  <a:srgbClr val="800000"/>
                </a:solidFill>
                <a:latin typeface="Arial"/>
                <a:cs typeface="Arial"/>
              </a:defRPr>
            </a:lvl1pPr>
            <a:lvl5pPr marL="0" indent="0" algn="l">
              <a:spcBef>
                <a:spcPts val="0"/>
              </a:spcBef>
              <a:buNone/>
              <a:defRPr/>
            </a:lvl5pPr>
          </a:lstStyle>
          <a:p>
            <a:pPr fontAlgn="auto">
              <a:spcAft>
                <a:spcPts val="0"/>
              </a:spcAft>
              <a:defRPr/>
            </a:pPr>
            <a:r>
              <a:rPr lang="en-GB" sz="1000" b="0" err="1">
                <a:solidFill>
                  <a:srgbClr val="1E3018"/>
                </a:solidFill>
                <a:latin typeface="Arial"/>
                <a:ea typeface="+mj-ea"/>
                <a:cs typeface="Arial"/>
              </a:rPr>
              <a:t>Lorem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ipsum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dolor</a:t>
            </a:r>
            <a:r>
              <a:rPr lang="en-GB" sz="1000" b="0">
                <a:solidFill>
                  <a:srgbClr val="1E3018"/>
                </a:solidFill>
                <a:latin typeface="Arial"/>
                <a:ea typeface="+mj-ea"/>
                <a:cs typeface="Arial"/>
              </a:rPr>
              <a:t> sit </a:t>
            </a:r>
            <a:r>
              <a:rPr lang="en-GB" sz="1000" b="0" err="1">
                <a:solidFill>
                  <a:srgbClr val="1E3018"/>
                </a:solidFill>
                <a:latin typeface="Arial"/>
                <a:ea typeface="+mj-ea"/>
                <a:cs typeface="Arial"/>
              </a:rPr>
              <a:t>amet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consectetur</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adipiscing</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elit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Vestibulum</a:t>
            </a:r>
            <a:r>
              <a:rPr lang="en-GB" sz="1000" b="0">
                <a:solidFill>
                  <a:srgbClr val="1E3018"/>
                </a:solidFill>
                <a:latin typeface="Arial"/>
                <a:ea typeface="+mj-ea"/>
                <a:cs typeface="Arial"/>
              </a:rPr>
              <a:t> in </a:t>
            </a:r>
            <a:r>
              <a:rPr lang="en-GB" sz="1000" b="0" err="1">
                <a:solidFill>
                  <a:srgbClr val="1E3018"/>
                </a:solidFill>
                <a:latin typeface="Arial"/>
                <a:ea typeface="+mj-ea"/>
                <a:cs typeface="Arial"/>
              </a:rPr>
              <a:t>turpis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sed</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nibh</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suscipit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vestibulum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Etiam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pharetra</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blandit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sapien</a:t>
            </a:r>
            <a:r>
              <a:rPr lang="en-GB" sz="1000" b="0">
                <a:solidFill>
                  <a:srgbClr val="1E3018"/>
                </a:solidFill>
                <a:latin typeface="Arial"/>
                <a:ea typeface="+mj-ea"/>
                <a:cs typeface="Arial"/>
              </a:rPr>
              <a:t> at </a:t>
            </a:r>
            <a:r>
              <a:rPr lang="en-GB" sz="1000" b="0" err="1">
                <a:solidFill>
                  <a:srgbClr val="1E3018"/>
                </a:solidFill>
                <a:latin typeface="Arial"/>
                <a:ea typeface="+mj-ea"/>
                <a:cs typeface="Arial"/>
              </a:rPr>
              <a:t>maximus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Fusce</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egestas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neque</a:t>
            </a:r>
            <a:r>
              <a:rPr lang="en-GB" sz="1000" b="0">
                <a:solidFill>
                  <a:srgbClr val="1E3018"/>
                </a:solidFill>
                <a:latin typeface="Arial"/>
                <a:ea typeface="+mj-ea"/>
                <a:cs typeface="Arial"/>
              </a:rPr>
              <a:t> a </a:t>
            </a:r>
            <a:r>
              <a:rPr lang="en-GB" sz="1000" b="0" err="1">
                <a:solidFill>
                  <a:srgbClr val="1E3018"/>
                </a:solidFill>
                <a:latin typeface="Arial"/>
                <a:ea typeface="+mj-ea"/>
                <a:cs typeface="Arial"/>
              </a:rPr>
              <a:t>erat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efficitur</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sagittis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Sed</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diam</a:t>
            </a:r>
            <a:r>
              <a:rPr lang="en-GB" sz="1000" b="0">
                <a:solidFill>
                  <a:srgbClr val="1E3018"/>
                </a:solidFill>
                <a:latin typeface="Arial"/>
                <a:ea typeface="+mj-ea"/>
                <a:cs typeface="Arial"/>
              </a:rPr>
              <a:t> quam, </a:t>
            </a:r>
            <a:r>
              <a:rPr lang="en-GB" sz="1000" b="0" err="1">
                <a:solidFill>
                  <a:srgbClr val="1E3018"/>
                </a:solidFill>
                <a:latin typeface="Arial"/>
                <a:ea typeface="+mj-ea"/>
                <a:cs typeface="Arial"/>
              </a:rPr>
              <a:t>aliquam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cursus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sem</a:t>
            </a:r>
            <a:r>
              <a:rPr lang="en-GB" sz="1000" b="0">
                <a:solidFill>
                  <a:srgbClr val="1E3018"/>
                </a:solidFill>
                <a:latin typeface="Arial"/>
                <a:ea typeface="+mj-ea"/>
                <a:cs typeface="Arial"/>
              </a:rPr>
              <a:t> ac, </a:t>
            </a:r>
            <a:r>
              <a:rPr lang="en-GB" sz="1000" b="0" err="1">
                <a:solidFill>
                  <a:srgbClr val="1E3018"/>
                </a:solidFill>
                <a:latin typeface="Arial"/>
                <a:ea typeface="+mj-ea"/>
                <a:cs typeface="Arial"/>
              </a:rPr>
              <a:t>tincidunt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blandit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erat</a:t>
            </a:r>
            <a:r>
              <a:rPr lang="en-GB" sz="1000" b="0">
                <a:solidFill>
                  <a:srgbClr val="1E3018"/>
                </a:solidFill>
                <a:latin typeface="Arial"/>
                <a:ea typeface="+mj-ea"/>
                <a:cs typeface="Arial"/>
              </a:rPr>
              <a:t>. Nam </a:t>
            </a:r>
            <a:r>
              <a:rPr lang="en-GB" sz="1000" b="0" err="1">
                <a:solidFill>
                  <a:srgbClr val="1E3018"/>
                </a:solidFill>
                <a:latin typeface="Arial"/>
                <a:ea typeface="+mj-ea"/>
                <a:cs typeface="Arial"/>
              </a:rPr>
              <a:t>consequat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ligula</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ut</a:t>
            </a:r>
            <a:r>
              <a:rPr lang="en-GB" sz="1000" b="0">
                <a:solidFill>
                  <a:srgbClr val="1E3018"/>
                </a:solidFill>
                <a:latin typeface="Arial"/>
                <a:ea typeface="+mj-ea"/>
                <a:cs typeface="Arial"/>
              </a:rPr>
              <a:t> quam </a:t>
            </a:r>
            <a:r>
              <a:rPr lang="en-GB" sz="1000" b="0" err="1">
                <a:solidFill>
                  <a:srgbClr val="1E3018"/>
                </a:solidFill>
                <a:latin typeface="Arial"/>
                <a:ea typeface="+mj-ea"/>
                <a:cs typeface="Arial"/>
              </a:rPr>
              <a:t>mollis</a:t>
            </a:r>
            <a:r>
              <a:rPr lang="en-GB" sz="1000" b="0">
                <a:solidFill>
                  <a:srgbClr val="1E3018"/>
                </a:solidFill>
                <a:latin typeface="Arial"/>
                <a:ea typeface="+mj-ea"/>
                <a:cs typeface="Arial"/>
              </a:rPr>
              <a:t>, at </a:t>
            </a:r>
            <a:r>
              <a:rPr lang="en-GB" sz="1000" b="0" err="1">
                <a:solidFill>
                  <a:srgbClr val="1E3018"/>
                </a:solidFill>
                <a:latin typeface="Arial"/>
                <a:ea typeface="+mj-ea"/>
                <a:cs typeface="Arial"/>
              </a:rPr>
              <a:t>elementum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eros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scelerisque</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Fusce</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massa</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libero</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ultrices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laoreet</a:t>
            </a:r>
            <a:r>
              <a:rPr lang="en-GB" sz="1000" b="0">
                <a:solidFill>
                  <a:srgbClr val="1E3018"/>
                </a:solidFill>
                <a:latin typeface="Arial"/>
                <a:ea typeface="+mj-ea"/>
                <a:cs typeface="Arial"/>
              </a:rPr>
              <a:t> quam in, </a:t>
            </a:r>
            <a:r>
              <a:rPr lang="en-GB" sz="1000" b="0" err="1">
                <a:solidFill>
                  <a:srgbClr val="1E3018"/>
                </a:solidFill>
                <a:latin typeface="Arial"/>
                <a:ea typeface="+mj-ea"/>
                <a:cs typeface="Arial"/>
              </a:rPr>
              <a:t>euismod</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volutpat</a:t>
            </a:r>
            <a:r>
              <a:rPr lang="en-GB" sz="1000" b="0">
                <a:solidFill>
                  <a:srgbClr val="1E3018"/>
                </a:solidFill>
                <a:latin typeface="Arial"/>
                <a:ea typeface="+mj-ea"/>
                <a:cs typeface="Arial"/>
              </a:rPr>
              <a:t> ex. </a:t>
            </a:r>
            <a:r>
              <a:rPr lang="en-GB" sz="1000" b="0" err="1">
                <a:solidFill>
                  <a:srgbClr val="1E3018"/>
                </a:solidFill>
                <a:latin typeface="Arial"/>
                <a:ea typeface="+mj-ea"/>
                <a:cs typeface="Arial"/>
              </a:rPr>
              <a:t>Vestibulum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feugiat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condimentum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sem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quis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egestas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Suspendisse</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eu</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neque</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aliquet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porttitor</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nunc</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vel</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gravida</a:t>
            </a:r>
            <a:r>
              <a:rPr lang="en-GB" sz="1000" b="0">
                <a:solidFill>
                  <a:srgbClr val="1E3018"/>
                </a:solidFill>
                <a:latin typeface="Arial"/>
                <a:ea typeface="+mj-ea"/>
                <a:cs typeface="Arial"/>
              </a:rPr>
              <a:t> dui. </a:t>
            </a:r>
            <a:r>
              <a:rPr lang="en-GB" sz="1000" b="0" err="1">
                <a:solidFill>
                  <a:srgbClr val="1E3018"/>
                </a:solidFill>
                <a:latin typeface="Arial"/>
                <a:ea typeface="+mj-ea"/>
                <a:cs typeface="Arial"/>
              </a:rPr>
              <a:t>Mauris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quis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turpis</a:t>
            </a:r>
            <a:r>
              <a:rPr lang="en-GB" sz="1000" b="0">
                <a:solidFill>
                  <a:srgbClr val="1E3018"/>
                </a:solidFill>
                <a:latin typeface="Arial"/>
                <a:ea typeface="+mj-ea"/>
                <a:cs typeface="Arial"/>
              </a:rPr>
              <a:t> at magna </a:t>
            </a:r>
            <a:r>
              <a:rPr lang="en-GB" sz="1000" b="0" err="1">
                <a:solidFill>
                  <a:srgbClr val="1E3018"/>
                </a:solidFill>
                <a:latin typeface="Arial"/>
                <a:ea typeface="+mj-ea"/>
                <a:cs typeface="Arial"/>
              </a:rPr>
              <a:t>imperdiet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vehicula</a:t>
            </a:r>
            <a:r>
              <a:rPr lang="en-GB" sz="1000" b="0">
                <a:solidFill>
                  <a:srgbClr val="1E3018"/>
                </a:solidFill>
                <a:latin typeface="Arial"/>
                <a:ea typeface="+mj-ea"/>
                <a:cs typeface="Arial"/>
              </a:rPr>
              <a:t>.</a:t>
            </a:r>
          </a:p>
          <a:p>
            <a:pPr fontAlgn="auto">
              <a:spcAft>
                <a:spcPts val="0"/>
              </a:spcAft>
              <a:defRPr/>
            </a:pPr>
            <a:endParaRPr lang="en-GB" sz="1000" b="0">
              <a:solidFill>
                <a:srgbClr val="0A4B59"/>
              </a:solidFill>
              <a:latin typeface="Arial"/>
              <a:ea typeface="+mj-ea"/>
              <a:cs typeface="Arial"/>
            </a:endParaRPr>
          </a:p>
        </p:txBody>
      </p:sp>
      <p:sp>
        <p:nvSpPr>
          <p:cNvPr id="12" name="Text Placeholder 4">
            <a:extLst>
              <a:ext uri="{FF2B5EF4-FFF2-40B4-BE49-F238E27FC236}">
                <a16:creationId xmlns:a16="http://schemas.microsoft.com/office/drawing/2014/main" id="{5BA536A6-A285-A34C-92C3-17DF1E1D474E}"/>
              </a:ext>
            </a:extLst>
          </p:cNvPr>
          <p:cNvSpPr>
            <a:spLocks noGrp="1"/>
          </p:cNvSpPr>
          <p:nvPr>
            <p:ph type="body" sz="quarter" idx="13" hasCustomPrompt="1"/>
          </p:nvPr>
        </p:nvSpPr>
        <p:spPr>
          <a:xfrm>
            <a:off x="1143000" y="1962150"/>
            <a:ext cx="2743200" cy="304800"/>
          </a:xfrm>
        </p:spPr>
        <p:txBody>
          <a:bodyPr/>
          <a:lstStyle>
            <a:lvl1pPr>
              <a:buNone/>
              <a:defRPr sz="1200" b="1">
                <a:solidFill>
                  <a:srgbClr val="800000"/>
                </a:solidFill>
                <a:latin typeface="Arial"/>
                <a:cs typeface="Arial"/>
              </a:defRPr>
            </a:lvl1pPr>
          </a:lstStyle>
          <a:p>
            <a:pPr lvl="0"/>
            <a:r>
              <a:rPr lang="en-GB"/>
              <a:t>Subtitle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7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9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1143000" y="590550"/>
            <a:ext cx="2743200" cy="609600"/>
          </a:xfrm>
        </p:spPr>
        <p:txBody>
          <a:bodyPr/>
          <a:lstStyle>
            <a:lvl1pPr>
              <a:buNone/>
              <a:defRPr sz="2800" b="1">
                <a:solidFill>
                  <a:srgbClr val="800000"/>
                </a:solidFill>
                <a:latin typeface="Adelle-Bold"/>
                <a:cs typeface="Adelle-Bold"/>
              </a:defRPr>
            </a:lvl1pPr>
          </a:lstStyle>
          <a:p>
            <a:pPr lvl="0"/>
            <a:r>
              <a:rPr lang="en-GB"/>
              <a:t>Title</a:t>
            </a:r>
          </a:p>
        </p:txBody>
      </p:sp>
      <p:sp>
        <p:nvSpPr>
          <p:cNvPr id="10"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800000"/>
                </a:solidFill>
                <a:latin typeface="Adelle" panose="02000503060000020004" pitchFamily="2" charset="77"/>
                <a:cs typeface="Adelle" panose="02000503060000020004" pitchFamily="2" charset="77"/>
              </a:defRPr>
            </a:lvl1pPr>
          </a:lstStyle>
          <a:p>
            <a:pPr lvl="0"/>
            <a:r>
              <a:rPr lang="en-GB"/>
              <a:t>Subtitle</a:t>
            </a:r>
          </a:p>
        </p:txBody>
      </p:sp>
      <p:sp>
        <p:nvSpPr>
          <p:cNvPr id="11" name="Text Placeholder 4"/>
          <p:cNvSpPr>
            <a:spLocks noGrp="1"/>
          </p:cNvSpPr>
          <p:nvPr>
            <p:ph type="body" sz="quarter" idx="13" hasCustomPrompt="1"/>
          </p:nvPr>
        </p:nvSpPr>
        <p:spPr>
          <a:xfrm>
            <a:off x="1143000" y="1809750"/>
            <a:ext cx="2743200" cy="304800"/>
          </a:xfrm>
        </p:spPr>
        <p:txBody>
          <a:bodyPr/>
          <a:lstStyle>
            <a:lvl1pPr>
              <a:buNone/>
              <a:defRPr sz="1200" b="1">
                <a:solidFill>
                  <a:srgbClr val="800000"/>
                </a:solidFill>
                <a:latin typeface="Arial"/>
                <a:cs typeface="Arial"/>
              </a:defRPr>
            </a:lvl1pPr>
          </a:lstStyle>
          <a:p>
            <a:pPr lvl="0"/>
            <a:r>
              <a:rPr lang="en-GB"/>
              <a:t>Subtitle</a:t>
            </a:r>
          </a:p>
        </p:txBody>
      </p:sp>
      <p:sp>
        <p:nvSpPr>
          <p:cNvPr id="12" name="Text Placeholder 18"/>
          <p:cNvSpPr>
            <a:spLocks noGrp="1"/>
          </p:cNvSpPr>
          <p:nvPr>
            <p:ph type="body" sz="quarter" idx="19" hasCustomPrompt="1"/>
          </p:nvPr>
        </p:nvSpPr>
        <p:spPr>
          <a:xfrm>
            <a:off x="1143000" y="2266950"/>
            <a:ext cx="3429000" cy="990600"/>
          </a:xfrm>
        </p:spPr>
        <p:txBody>
          <a:bodyPr/>
          <a:lstStyle>
            <a:lvl1pPr marL="0" indent="0">
              <a:spcBef>
                <a:spcPts val="0"/>
              </a:spcBef>
              <a:buNone/>
              <a:defRPr sz="1000" baseline="0">
                <a:solidFill>
                  <a:srgbClr val="800000"/>
                </a:solidFill>
                <a:latin typeface="Arial"/>
              </a:defRPr>
            </a:lvl1pPr>
          </a:lstStyle>
          <a:p>
            <a:pPr lvl="0"/>
            <a:r>
              <a:rPr lang="en-GB" err="1"/>
              <a:t>Lorem</a:t>
            </a:r>
            <a:r>
              <a:rPr lang="en-GB"/>
              <a:t> </a:t>
            </a:r>
            <a:r>
              <a:rPr lang="en-GB" err="1"/>
              <a:t>ipsum</a:t>
            </a:r>
            <a:r>
              <a:rPr lang="en-GB"/>
              <a:t>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Nunc</a:t>
            </a:r>
            <a:r>
              <a:rPr lang="en-GB"/>
              <a:t> ac </a:t>
            </a:r>
            <a:r>
              <a:rPr lang="en-GB" err="1"/>
              <a:t>posuere</a:t>
            </a:r>
            <a:r>
              <a:rPr lang="en-GB"/>
              <a:t> quam, et </a:t>
            </a:r>
            <a:r>
              <a:rPr lang="en-GB" err="1"/>
              <a:t>rhoncus</a:t>
            </a:r>
            <a:r>
              <a:rPr lang="en-GB"/>
              <a:t> </a:t>
            </a:r>
            <a:r>
              <a:rPr lang="en-GB" err="1"/>
              <a:t>eros</a:t>
            </a:r>
            <a:r>
              <a:rPr lang="en-GB"/>
              <a:t>. </a:t>
            </a:r>
            <a:r>
              <a:rPr lang="en-GB" err="1"/>
              <a:t>Vestibulum</a:t>
            </a:r>
            <a:r>
              <a:rPr lang="en-GB"/>
              <a:t> nisi </a:t>
            </a:r>
            <a:r>
              <a:rPr lang="en-GB" err="1"/>
              <a:t>lectus</a:t>
            </a:r>
            <a:r>
              <a:rPr lang="en-GB"/>
              <a:t>, </a:t>
            </a:r>
            <a:r>
              <a:rPr lang="en-GB" err="1"/>
              <a:t>mollis</a:t>
            </a:r>
            <a:r>
              <a:rPr lang="en-GB"/>
              <a:t> sit </a:t>
            </a:r>
            <a:r>
              <a:rPr lang="en-GB" err="1"/>
              <a:t>amet</a:t>
            </a:r>
            <a:r>
              <a:rPr lang="en-GB"/>
              <a:t> </a:t>
            </a:r>
            <a:r>
              <a:rPr lang="en-GB" err="1"/>
              <a:t>nunc</a:t>
            </a:r>
            <a:r>
              <a:rPr lang="en-GB"/>
              <a:t> </a:t>
            </a:r>
            <a:r>
              <a:rPr lang="en-GB" err="1"/>
              <a:t>feugiat</a:t>
            </a:r>
            <a:r>
              <a:rPr lang="en-GB"/>
              <a:t>, </a:t>
            </a:r>
            <a:r>
              <a:rPr lang="en-GB" err="1"/>
              <a:t>aliquet</a:t>
            </a:r>
            <a:r>
              <a:rPr lang="en-GB"/>
              <a:t> </a:t>
            </a:r>
            <a:r>
              <a:rPr lang="en-GB" err="1"/>
              <a:t>eleifend</a:t>
            </a:r>
            <a:r>
              <a:rPr lang="en-GB"/>
              <a:t> dui. </a:t>
            </a:r>
            <a:r>
              <a:rPr lang="en-GB" err="1"/>
              <a:t>Vivamus</a:t>
            </a:r>
            <a:r>
              <a:rPr lang="en-GB"/>
              <a:t> in </a:t>
            </a:r>
            <a:r>
              <a:rPr lang="en-GB" err="1"/>
              <a:t>pretium</a:t>
            </a:r>
            <a:r>
              <a:rPr lang="en-GB"/>
              <a:t> lacus, a </a:t>
            </a:r>
            <a:r>
              <a:rPr lang="en-GB" err="1"/>
              <a:t>tincidunt</a:t>
            </a:r>
            <a:r>
              <a:rPr lang="en-GB"/>
              <a:t> </a:t>
            </a:r>
            <a:r>
              <a:rPr lang="en-GB" err="1"/>
              <a:t>ipsum</a:t>
            </a:r>
            <a:r>
              <a:rPr lang="en-GB"/>
              <a:t>.</a:t>
            </a:r>
          </a:p>
        </p:txBody>
      </p:sp>
      <p:sp>
        <p:nvSpPr>
          <p:cNvPr id="13" name="Picture Placeholder 17"/>
          <p:cNvSpPr>
            <a:spLocks noGrp="1"/>
          </p:cNvSpPr>
          <p:nvPr>
            <p:ph type="pic" sz="quarter" idx="18" hasCustomPrompt="1"/>
          </p:nvPr>
        </p:nvSpPr>
        <p:spPr>
          <a:xfrm>
            <a:off x="5486400" y="2101850"/>
            <a:ext cx="2362200" cy="1397000"/>
          </a:xfrm>
          <a:blipFill rotWithShape="1">
            <a:blip r:embed="rId3"/>
            <a:stretch>
              <a:fillRect/>
            </a:stretch>
          </a:blipFill>
        </p:spPr>
        <p:txBody>
          <a:bodyPr/>
          <a:lstStyle>
            <a:lvl1pPr>
              <a:buNone/>
              <a:defRPr/>
            </a:lvl1pPr>
          </a:lstStyle>
          <a:p>
            <a:r>
              <a:rPr lang="en-GB"/>
              <a:t> </a:t>
            </a:r>
          </a:p>
        </p:txBody>
      </p:sp>
      <p:sp>
        <p:nvSpPr>
          <p:cNvPr id="14" name="Text Placeholder 4"/>
          <p:cNvSpPr>
            <a:spLocks noGrp="1"/>
          </p:cNvSpPr>
          <p:nvPr>
            <p:ph type="body" sz="quarter" idx="15" hasCustomPrompt="1"/>
          </p:nvPr>
        </p:nvSpPr>
        <p:spPr>
          <a:xfrm>
            <a:off x="6019800" y="28765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5" name="Picture Placeholder 17"/>
          <p:cNvSpPr>
            <a:spLocks noGrp="1"/>
          </p:cNvSpPr>
          <p:nvPr>
            <p:ph type="pic" sz="quarter" idx="17" hasCustomPrompt="1"/>
          </p:nvPr>
        </p:nvSpPr>
        <p:spPr>
          <a:xfrm>
            <a:off x="5486400" y="590550"/>
            <a:ext cx="2362200" cy="1397000"/>
          </a:xfrm>
          <a:blipFill rotWithShape="1">
            <a:blip r:embed="rId4"/>
            <a:stretch>
              <a:fillRect/>
            </a:stretch>
          </a:blipFill>
        </p:spPr>
        <p:txBody>
          <a:bodyPr/>
          <a:lstStyle>
            <a:lvl1pPr>
              <a:buNone/>
              <a:defRPr/>
            </a:lvl1pPr>
          </a:lstStyle>
          <a:p>
            <a:r>
              <a:rPr lang="en-GB"/>
              <a:t> </a:t>
            </a:r>
          </a:p>
        </p:txBody>
      </p:sp>
      <p:sp>
        <p:nvSpPr>
          <p:cNvPr id="16" name="Text Placeholder 4"/>
          <p:cNvSpPr>
            <a:spLocks noGrp="1"/>
          </p:cNvSpPr>
          <p:nvPr>
            <p:ph type="body" sz="quarter" idx="14" hasCustomPrompt="1"/>
          </p:nvPr>
        </p:nvSpPr>
        <p:spPr>
          <a:xfrm>
            <a:off x="6096000" y="1200150"/>
            <a:ext cx="1447800" cy="304800"/>
          </a:xfrm>
        </p:spPr>
        <p:txBody>
          <a:bodyPr/>
          <a:lstStyle>
            <a:lvl1pPr>
              <a:buNone/>
              <a:defRPr sz="1200" b="1">
                <a:solidFill>
                  <a:schemeClr val="bg1"/>
                </a:solidFill>
                <a:latin typeface="Arial"/>
                <a:cs typeface="Arial"/>
              </a:defRPr>
            </a:lvl1pPr>
          </a:lstStyle>
          <a:p>
            <a:pPr lvl="0"/>
            <a:r>
              <a:rPr lang="en-GB"/>
              <a:t>Example Image</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9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D9799ADD-3CA5-0E4B-9E2F-6C5E2CB85820}"/>
              </a:ext>
            </a:extLst>
          </p:cNvPr>
          <p:cNvSpPr>
            <a:spLocks noGrp="1"/>
          </p:cNvSpPr>
          <p:nvPr>
            <p:ph type="body" sz="quarter" idx="10" hasCustomPrompt="1"/>
          </p:nvPr>
        </p:nvSpPr>
        <p:spPr>
          <a:xfrm>
            <a:off x="1143000" y="590550"/>
            <a:ext cx="2743200" cy="609600"/>
          </a:xfrm>
        </p:spPr>
        <p:txBody>
          <a:bodyPr/>
          <a:lstStyle>
            <a:lvl1pPr>
              <a:buNone/>
              <a:defRPr sz="2800" b="1">
                <a:solidFill>
                  <a:srgbClr val="800000"/>
                </a:solidFill>
                <a:latin typeface="Adelle-Bold"/>
                <a:cs typeface="Adelle-Bold"/>
              </a:defRPr>
            </a:lvl1pPr>
          </a:lstStyle>
          <a:p>
            <a:pPr lvl="0"/>
            <a:r>
              <a:rPr lang="en-GB"/>
              <a:t>Title</a:t>
            </a:r>
          </a:p>
        </p:txBody>
      </p:sp>
      <p:sp>
        <p:nvSpPr>
          <p:cNvPr id="10" name="Text Placeholder 4">
            <a:extLst>
              <a:ext uri="{FF2B5EF4-FFF2-40B4-BE49-F238E27FC236}">
                <a16:creationId xmlns:a16="http://schemas.microsoft.com/office/drawing/2014/main" id="{84350D09-8956-644F-9BB4-0963EF034E84}"/>
              </a:ext>
            </a:extLst>
          </p:cNvPr>
          <p:cNvSpPr>
            <a:spLocks noGrp="1"/>
          </p:cNvSpPr>
          <p:nvPr>
            <p:ph type="body" sz="quarter" idx="11" hasCustomPrompt="1"/>
          </p:nvPr>
        </p:nvSpPr>
        <p:spPr>
          <a:xfrm>
            <a:off x="1143000" y="1200150"/>
            <a:ext cx="2743200" cy="457200"/>
          </a:xfrm>
        </p:spPr>
        <p:txBody>
          <a:bodyPr/>
          <a:lstStyle>
            <a:lvl1pPr>
              <a:buNone/>
              <a:defRPr sz="1800" b="0" i="0">
                <a:solidFill>
                  <a:srgbClr val="800000"/>
                </a:solidFill>
                <a:latin typeface="Adelle" panose="02000503060000020004" pitchFamily="2" charset="77"/>
                <a:cs typeface="Adelle" panose="02000503060000020004" pitchFamily="2" charset="77"/>
              </a:defRPr>
            </a:lvl1pPr>
          </a:lstStyle>
          <a:p>
            <a:pPr lvl="0"/>
            <a:r>
              <a:rPr lang="en-GB"/>
              <a:t>Subtitle</a:t>
            </a:r>
          </a:p>
        </p:txBody>
      </p:sp>
      <p:sp>
        <p:nvSpPr>
          <p:cNvPr id="11" name="Text Placeholder 9">
            <a:extLst>
              <a:ext uri="{FF2B5EF4-FFF2-40B4-BE49-F238E27FC236}">
                <a16:creationId xmlns:a16="http://schemas.microsoft.com/office/drawing/2014/main" id="{412CC030-021B-8943-8619-E977BDA04B42}"/>
              </a:ext>
            </a:extLst>
          </p:cNvPr>
          <p:cNvSpPr>
            <a:spLocks noGrp="1"/>
          </p:cNvSpPr>
          <p:nvPr>
            <p:ph type="body" sz="quarter" idx="12" hasCustomPrompt="1"/>
          </p:nvPr>
        </p:nvSpPr>
        <p:spPr>
          <a:xfrm>
            <a:off x="1143000" y="2266950"/>
            <a:ext cx="6629400" cy="838200"/>
          </a:xfrm>
        </p:spPr>
        <p:txBody>
          <a:bodyPr/>
          <a:lstStyle>
            <a:lvl1pPr marL="0" marR="0" indent="0" algn="l" defTabSz="457200" rtl="0" eaLnBrk="0" fontAlgn="auto" latinLnBrk="0" hangingPunct="0">
              <a:lnSpc>
                <a:spcPct val="100000"/>
              </a:lnSpc>
              <a:spcBef>
                <a:spcPts val="0"/>
              </a:spcBef>
              <a:spcAft>
                <a:spcPts val="0"/>
              </a:spcAft>
              <a:buClrTx/>
              <a:buSzTx/>
              <a:buFont typeface="Arial" pitchFamily="1" charset="0"/>
              <a:buNone/>
              <a:tabLst/>
              <a:defRPr lang="en-GB" sz="1000" b="0">
                <a:solidFill>
                  <a:srgbClr val="800000"/>
                </a:solidFill>
                <a:latin typeface="Arial"/>
                <a:cs typeface="Arial"/>
              </a:defRPr>
            </a:lvl1pPr>
            <a:lvl5pPr marL="0" indent="0" algn="l">
              <a:spcBef>
                <a:spcPts val="0"/>
              </a:spcBef>
              <a:buNone/>
              <a:defRPr/>
            </a:lvl5pPr>
          </a:lstStyle>
          <a:p>
            <a:pPr fontAlgn="auto">
              <a:spcAft>
                <a:spcPts val="0"/>
              </a:spcAft>
              <a:defRPr/>
            </a:pPr>
            <a:r>
              <a:rPr lang="en-GB" sz="1000" b="0" err="1">
                <a:solidFill>
                  <a:srgbClr val="1E3018"/>
                </a:solidFill>
                <a:latin typeface="Arial"/>
                <a:ea typeface="+mj-ea"/>
                <a:cs typeface="Arial"/>
              </a:rPr>
              <a:t>Lorem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ipsum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dolor</a:t>
            </a:r>
            <a:r>
              <a:rPr lang="en-GB" sz="1000" b="0">
                <a:solidFill>
                  <a:srgbClr val="1E3018"/>
                </a:solidFill>
                <a:latin typeface="Arial"/>
                <a:ea typeface="+mj-ea"/>
                <a:cs typeface="Arial"/>
              </a:rPr>
              <a:t> sit </a:t>
            </a:r>
            <a:r>
              <a:rPr lang="en-GB" sz="1000" b="0" err="1">
                <a:solidFill>
                  <a:srgbClr val="1E3018"/>
                </a:solidFill>
                <a:latin typeface="Arial"/>
                <a:ea typeface="+mj-ea"/>
                <a:cs typeface="Arial"/>
              </a:rPr>
              <a:t>amet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consectetur</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adipiscing</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elit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Vestibulum</a:t>
            </a:r>
            <a:r>
              <a:rPr lang="en-GB" sz="1000" b="0">
                <a:solidFill>
                  <a:srgbClr val="1E3018"/>
                </a:solidFill>
                <a:latin typeface="Arial"/>
                <a:ea typeface="+mj-ea"/>
                <a:cs typeface="Arial"/>
              </a:rPr>
              <a:t> in </a:t>
            </a:r>
            <a:r>
              <a:rPr lang="en-GB" sz="1000" b="0" err="1">
                <a:solidFill>
                  <a:srgbClr val="1E3018"/>
                </a:solidFill>
                <a:latin typeface="Arial"/>
                <a:ea typeface="+mj-ea"/>
                <a:cs typeface="Arial"/>
              </a:rPr>
              <a:t>turpis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sed</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nibh</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suscipit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vestibulum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Etiam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pharetra</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blandit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sapien</a:t>
            </a:r>
            <a:r>
              <a:rPr lang="en-GB" sz="1000" b="0">
                <a:solidFill>
                  <a:srgbClr val="1E3018"/>
                </a:solidFill>
                <a:latin typeface="Arial"/>
                <a:ea typeface="+mj-ea"/>
                <a:cs typeface="Arial"/>
              </a:rPr>
              <a:t> at </a:t>
            </a:r>
            <a:r>
              <a:rPr lang="en-GB" sz="1000" b="0" err="1">
                <a:solidFill>
                  <a:srgbClr val="1E3018"/>
                </a:solidFill>
                <a:latin typeface="Arial"/>
                <a:ea typeface="+mj-ea"/>
                <a:cs typeface="Arial"/>
              </a:rPr>
              <a:t>maximus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Fusce</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egestas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neque</a:t>
            </a:r>
            <a:r>
              <a:rPr lang="en-GB" sz="1000" b="0">
                <a:solidFill>
                  <a:srgbClr val="1E3018"/>
                </a:solidFill>
                <a:latin typeface="Arial"/>
                <a:ea typeface="+mj-ea"/>
                <a:cs typeface="Arial"/>
              </a:rPr>
              <a:t> a </a:t>
            </a:r>
            <a:r>
              <a:rPr lang="en-GB" sz="1000" b="0" err="1">
                <a:solidFill>
                  <a:srgbClr val="1E3018"/>
                </a:solidFill>
                <a:latin typeface="Arial"/>
                <a:ea typeface="+mj-ea"/>
                <a:cs typeface="Arial"/>
              </a:rPr>
              <a:t>erat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efficitur</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sagittis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Sed</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diam</a:t>
            </a:r>
            <a:r>
              <a:rPr lang="en-GB" sz="1000" b="0">
                <a:solidFill>
                  <a:srgbClr val="1E3018"/>
                </a:solidFill>
                <a:latin typeface="Arial"/>
                <a:ea typeface="+mj-ea"/>
                <a:cs typeface="Arial"/>
              </a:rPr>
              <a:t> quam, </a:t>
            </a:r>
            <a:r>
              <a:rPr lang="en-GB" sz="1000" b="0" err="1">
                <a:solidFill>
                  <a:srgbClr val="1E3018"/>
                </a:solidFill>
                <a:latin typeface="Arial"/>
                <a:ea typeface="+mj-ea"/>
                <a:cs typeface="Arial"/>
              </a:rPr>
              <a:t>aliquam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cursus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sem</a:t>
            </a:r>
            <a:r>
              <a:rPr lang="en-GB" sz="1000" b="0">
                <a:solidFill>
                  <a:srgbClr val="1E3018"/>
                </a:solidFill>
                <a:latin typeface="Arial"/>
                <a:ea typeface="+mj-ea"/>
                <a:cs typeface="Arial"/>
              </a:rPr>
              <a:t> ac, </a:t>
            </a:r>
            <a:r>
              <a:rPr lang="en-GB" sz="1000" b="0" err="1">
                <a:solidFill>
                  <a:srgbClr val="1E3018"/>
                </a:solidFill>
                <a:latin typeface="Arial"/>
                <a:ea typeface="+mj-ea"/>
                <a:cs typeface="Arial"/>
              </a:rPr>
              <a:t>tincidunt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blandit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erat</a:t>
            </a:r>
            <a:r>
              <a:rPr lang="en-GB" sz="1000" b="0">
                <a:solidFill>
                  <a:srgbClr val="1E3018"/>
                </a:solidFill>
                <a:latin typeface="Arial"/>
                <a:ea typeface="+mj-ea"/>
                <a:cs typeface="Arial"/>
              </a:rPr>
              <a:t>. Nam </a:t>
            </a:r>
            <a:r>
              <a:rPr lang="en-GB" sz="1000" b="0" err="1">
                <a:solidFill>
                  <a:srgbClr val="1E3018"/>
                </a:solidFill>
                <a:latin typeface="Arial"/>
                <a:ea typeface="+mj-ea"/>
                <a:cs typeface="Arial"/>
              </a:rPr>
              <a:t>consequat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ligula</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ut</a:t>
            </a:r>
            <a:r>
              <a:rPr lang="en-GB" sz="1000" b="0">
                <a:solidFill>
                  <a:srgbClr val="1E3018"/>
                </a:solidFill>
                <a:latin typeface="Arial"/>
                <a:ea typeface="+mj-ea"/>
                <a:cs typeface="Arial"/>
              </a:rPr>
              <a:t> quam </a:t>
            </a:r>
            <a:r>
              <a:rPr lang="en-GB" sz="1000" b="0" err="1">
                <a:solidFill>
                  <a:srgbClr val="1E3018"/>
                </a:solidFill>
                <a:latin typeface="Arial"/>
                <a:ea typeface="+mj-ea"/>
                <a:cs typeface="Arial"/>
              </a:rPr>
              <a:t>mollis</a:t>
            </a:r>
            <a:r>
              <a:rPr lang="en-GB" sz="1000" b="0">
                <a:solidFill>
                  <a:srgbClr val="1E3018"/>
                </a:solidFill>
                <a:latin typeface="Arial"/>
                <a:ea typeface="+mj-ea"/>
                <a:cs typeface="Arial"/>
              </a:rPr>
              <a:t>, at </a:t>
            </a:r>
            <a:r>
              <a:rPr lang="en-GB" sz="1000" b="0" err="1">
                <a:solidFill>
                  <a:srgbClr val="1E3018"/>
                </a:solidFill>
                <a:latin typeface="Arial"/>
                <a:ea typeface="+mj-ea"/>
                <a:cs typeface="Arial"/>
              </a:rPr>
              <a:t>elementum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eros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scelerisque</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Fusce</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massa</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libero</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ultrices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laoreet</a:t>
            </a:r>
            <a:r>
              <a:rPr lang="en-GB" sz="1000" b="0">
                <a:solidFill>
                  <a:srgbClr val="1E3018"/>
                </a:solidFill>
                <a:latin typeface="Arial"/>
                <a:ea typeface="+mj-ea"/>
                <a:cs typeface="Arial"/>
              </a:rPr>
              <a:t> quam in, </a:t>
            </a:r>
            <a:r>
              <a:rPr lang="en-GB" sz="1000" b="0" err="1">
                <a:solidFill>
                  <a:srgbClr val="1E3018"/>
                </a:solidFill>
                <a:latin typeface="Arial"/>
                <a:ea typeface="+mj-ea"/>
                <a:cs typeface="Arial"/>
              </a:rPr>
              <a:t>euismod</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volutpat</a:t>
            </a:r>
            <a:r>
              <a:rPr lang="en-GB" sz="1000" b="0">
                <a:solidFill>
                  <a:srgbClr val="1E3018"/>
                </a:solidFill>
                <a:latin typeface="Arial"/>
                <a:ea typeface="+mj-ea"/>
                <a:cs typeface="Arial"/>
              </a:rPr>
              <a:t> ex. </a:t>
            </a:r>
            <a:r>
              <a:rPr lang="en-GB" sz="1000" b="0" err="1">
                <a:solidFill>
                  <a:srgbClr val="1E3018"/>
                </a:solidFill>
                <a:latin typeface="Arial"/>
                <a:ea typeface="+mj-ea"/>
                <a:cs typeface="Arial"/>
              </a:rPr>
              <a:t>Vestibulum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feugiat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condimentum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sem</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quis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egestas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Suspendisse</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eu</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neque</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aliquet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porttitor</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nunc</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vel</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gravida</a:t>
            </a:r>
            <a:r>
              <a:rPr lang="en-GB" sz="1000" b="0">
                <a:solidFill>
                  <a:srgbClr val="1E3018"/>
                </a:solidFill>
                <a:latin typeface="Arial"/>
                <a:ea typeface="+mj-ea"/>
                <a:cs typeface="Arial"/>
              </a:rPr>
              <a:t> dui. </a:t>
            </a:r>
            <a:r>
              <a:rPr lang="en-GB" sz="1000" b="0" err="1">
                <a:solidFill>
                  <a:srgbClr val="1E3018"/>
                </a:solidFill>
                <a:latin typeface="Arial"/>
                <a:ea typeface="+mj-ea"/>
                <a:cs typeface="Arial"/>
              </a:rPr>
              <a:t>Mauris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quis</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turpis</a:t>
            </a:r>
            <a:r>
              <a:rPr lang="en-GB" sz="1000" b="0">
                <a:solidFill>
                  <a:srgbClr val="1E3018"/>
                </a:solidFill>
                <a:latin typeface="Arial"/>
                <a:ea typeface="+mj-ea"/>
                <a:cs typeface="Arial"/>
              </a:rPr>
              <a:t> at magna </a:t>
            </a:r>
            <a:r>
              <a:rPr lang="en-GB" sz="1000" b="0" err="1">
                <a:solidFill>
                  <a:srgbClr val="1E3018"/>
                </a:solidFill>
                <a:latin typeface="Arial"/>
                <a:ea typeface="+mj-ea"/>
                <a:cs typeface="Arial"/>
              </a:rPr>
              <a:t>imperdiet</a:t>
            </a:r>
            <a:r>
              <a:rPr lang="en-GB" sz="1000" b="0">
                <a:solidFill>
                  <a:srgbClr val="1E3018"/>
                </a:solidFill>
                <a:latin typeface="Arial"/>
                <a:ea typeface="+mj-ea"/>
                <a:cs typeface="Arial"/>
              </a:rPr>
              <a:t> </a:t>
            </a:r>
            <a:r>
              <a:rPr lang="en-GB" sz="1000" b="0" err="1">
                <a:solidFill>
                  <a:srgbClr val="1E3018"/>
                </a:solidFill>
                <a:latin typeface="Arial"/>
                <a:ea typeface="+mj-ea"/>
                <a:cs typeface="Arial"/>
              </a:rPr>
              <a:t>vehicula</a:t>
            </a:r>
            <a:r>
              <a:rPr lang="en-GB" sz="1000" b="0">
                <a:solidFill>
                  <a:srgbClr val="1E3018"/>
                </a:solidFill>
                <a:latin typeface="Arial"/>
                <a:ea typeface="+mj-ea"/>
                <a:cs typeface="Arial"/>
              </a:rPr>
              <a:t>.</a:t>
            </a:r>
          </a:p>
          <a:p>
            <a:pPr fontAlgn="auto">
              <a:spcAft>
                <a:spcPts val="0"/>
              </a:spcAft>
              <a:defRPr/>
            </a:pPr>
            <a:endParaRPr lang="en-GB" sz="1000" b="0">
              <a:solidFill>
                <a:srgbClr val="0A4B59"/>
              </a:solidFill>
              <a:latin typeface="Arial"/>
              <a:ea typeface="+mj-ea"/>
              <a:cs typeface="Arial"/>
            </a:endParaRPr>
          </a:p>
        </p:txBody>
      </p:sp>
      <p:sp>
        <p:nvSpPr>
          <p:cNvPr id="12" name="Text Placeholder 4">
            <a:extLst>
              <a:ext uri="{FF2B5EF4-FFF2-40B4-BE49-F238E27FC236}">
                <a16:creationId xmlns:a16="http://schemas.microsoft.com/office/drawing/2014/main" id="{0F6D1BFF-9396-FA48-8C0C-422F9D04E7C3}"/>
              </a:ext>
            </a:extLst>
          </p:cNvPr>
          <p:cNvSpPr>
            <a:spLocks noGrp="1"/>
          </p:cNvSpPr>
          <p:nvPr>
            <p:ph type="body" sz="quarter" idx="13" hasCustomPrompt="1"/>
          </p:nvPr>
        </p:nvSpPr>
        <p:spPr>
          <a:xfrm>
            <a:off x="1143000" y="1962150"/>
            <a:ext cx="2743200" cy="304800"/>
          </a:xfrm>
        </p:spPr>
        <p:txBody>
          <a:bodyPr/>
          <a:lstStyle>
            <a:lvl1pPr>
              <a:buNone/>
              <a:defRPr sz="1200" b="1">
                <a:solidFill>
                  <a:srgbClr val="800000"/>
                </a:solidFill>
                <a:latin typeface="Arial"/>
                <a:cs typeface="Arial"/>
              </a:defRPr>
            </a:lvl1pPr>
          </a:lstStyle>
          <a:p>
            <a:pPr lvl="0"/>
            <a:r>
              <a:rPr lang="en-GB"/>
              <a:t>Subtitle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6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4"/>
        <p:cNvGrpSpPr/>
        <p:nvPr/>
      </p:nvGrpSpPr>
      <p:grpSpPr>
        <a:xfrm>
          <a:off x="0" y="0"/>
          <a:ext cx="0" cy="0"/>
          <a:chOff x="0" y="0"/>
          <a:chExt cx="0" cy="0"/>
        </a:xfrm>
      </p:grpSpPr>
      <p:sp>
        <p:nvSpPr>
          <p:cNvPr id="25" name="Google Shape;25;p4"/>
          <p:cNvSpPr txBox="1">
            <a:spLocks noGrp="1"/>
          </p:cNvSpPr>
          <p:nvPr>
            <p:ph type="ftr" idx="11"/>
          </p:nvPr>
        </p:nvSpPr>
        <p:spPr>
          <a:xfrm>
            <a:off x="3108960" y="4783455"/>
            <a:ext cx="2926080" cy="184666"/>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4"/>
          <p:cNvSpPr txBox="1">
            <a:spLocks noGrp="1"/>
          </p:cNvSpPr>
          <p:nvPr>
            <p:ph type="dt" idx="10"/>
          </p:nvPr>
        </p:nvSpPr>
        <p:spPr>
          <a:xfrm>
            <a:off x="457200" y="4783455"/>
            <a:ext cx="2103120" cy="1846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8864733" y="4851632"/>
            <a:ext cx="159139" cy="273023"/>
          </a:xfrm>
          <a:prstGeom prst="rect">
            <a:avLst/>
          </a:prstGeom>
          <a:noFill/>
          <a:ln>
            <a:noFill/>
          </a:ln>
        </p:spPr>
        <p:txBody>
          <a:bodyPr spcFirstLastPara="1" wrap="square" lIns="0" tIns="0" rIns="0" bIns="0" anchor="t" anchorCtr="0">
            <a:spAutoFit/>
          </a:bodyPr>
          <a:lstStyle>
            <a:lvl1pPr marL="17328" lvl="0" indent="0">
              <a:lnSpc>
                <a:spcPct val="100000"/>
              </a:lnSpc>
              <a:spcBef>
                <a:spcPts val="0"/>
              </a:spcBef>
              <a:buNone/>
              <a:defRPr sz="887" b="0" i="0">
                <a:solidFill>
                  <a:srgbClr val="181818"/>
                </a:solidFill>
                <a:latin typeface="Montserrat Medium"/>
                <a:ea typeface="Montserrat Medium"/>
                <a:cs typeface="Montserrat Medium"/>
                <a:sym typeface="Montserrat Medium"/>
              </a:defRPr>
            </a:lvl1pPr>
            <a:lvl2pPr marL="17328" lvl="1" indent="0">
              <a:lnSpc>
                <a:spcPct val="100000"/>
              </a:lnSpc>
              <a:spcBef>
                <a:spcPts val="0"/>
              </a:spcBef>
              <a:buNone/>
              <a:defRPr sz="887" b="0" i="0">
                <a:solidFill>
                  <a:srgbClr val="181818"/>
                </a:solidFill>
                <a:latin typeface="Montserrat Medium"/>
                <a:ea typeface="Montserrat Medium"/>
                <a:cs typeface="Montserrat Medium"/>
                <a:sym typeface="Montserrat Medium"/>
              </a:defRPr>
            </a:lvl2pPr>
            <a:lvl3pPr marL="17328" lvl="2" indent="0">
              <a:lnSpc>
                <a:spcPct val="100000"/>
              </a:lnSpc>
              <a:spcBef>
                <a:spcPts val="0"/>
              </a:spcBef>
              <a:buNone/>
              <a:defRPr sz="887" b="0" i="0">
                <a:solidFill>
                  <a:srgbClr val="181818"/>
                </a:solidFill>
                <a:latin typeface="Montserrat Medium"/>
                <a:ea typeface="Montserrat Medium"/>
                <a:cs typeface="Montserrat Medium"/>
                <a:sym typeface="Montserrat Medium"/>
              </a:defRPr>
            </a:lvl3pPr>
            <a:lvl4pPr marL="17328" lvl="3" indent="0">
              <a:lnSpc>
                <a:spcPct val="100000"/>
              </a:lnSpc>
              <a:spcBef>
                <a:spcPts val="0"/>
              </a:spcBef>
              <a:buNone/>
              <a:defRPr sz="887" b="0" i="0">
                <a:solidFill>
                  <a:srgbClr val="181818"/>
                </a:solidFill>
                <a:latin typeface="Montserrat Medium"/>
                <a:ea typeface="Montserrat Medium"/>
                <a:cs typeface="Montserrat Medium"/>
                <a:sym typeface="Montserrat Medium"/>
              </a:defRPr>
            </a:lvl4pPr>
            <a:lvl5pPr marL="17328" lvl="4" indent="0">
              <a:lnSpc>
                <a:spcPct val="100000"/>
              </a:lnSpc>
              <a:spcBef>
                <a:spcPts val="0"/>
              </a:spcBef>
              <a:buNone/>
              <a:defRPr sz="887" b="0" i="0">
                <a:solidFill>
                  <a:srgbClr val="181818"/>
                </a:solidFill>
                <a:latin typeface="Montserrat Medium"/>
                <a:ea typeface="Montserrat Medium"/>
                <a:cs typeface="Montserrat Medium"/>
                <a:sym typeface="Montserrat Medium"/>
              </a:defRPr>
            </a:lvl5pPr>
            <a:lvl6pPr marL="17328" lvl="5" indent="0">
              <a:lnSpc>
                <a:spcPct val="100000"/>
              </a:lnSpc>
              <a:spcBef>
                <a:spcPts val="0"/>
              </a:spcBef>
              <a:buNone/>
              <a:defRPr sz="887" b="0" i="0">
                <a:solidFill>
                  <a:srgbClr val="181818"/>
                </a:solidFill>
                <a:latin typeface="Montserrat Medium"/>
                <a:ea typeface="Montserrat Medium"/>
                <a:cs typeface="Montserrat Medium"/>
                <a:sym typeface="Montserrat Medium"/>
              </a:defRPr>
            </a:lvl6pPr>
            <a:lvl7pPr marL="17328" lvl="6" indent="0">
              <a:lnSpc>
                <a:spcPct val="100000"/>
              </a:lnSpc>
              <a:spcBef>
                <a:spcPts val="0"/>
              </a:spcBef>
              <a:buNone/>
              <a:defRPr sz="887" b="0" i="0">
                <a:solidFill>
                  <a:srgbClr val="181818"/>
                </a:solidFill>
                <a:latin typeface="Montserrat Medium"/>
                <a:ea typeface="Montserrat Medium"/>
                <a:cs typeface="Montserrat Medium"/>
                <a:sym typeface="Montserrat Medium"/>
              </a:defRPr>
            </a:lvl7pPr>
            <a:lvl8pPr marL="17328" lvl="7" indent="0">
              <a:lnSpc>
                <a:spcPct val="100000"/>
              </a:lnSpc>
              <a:spcBef>
                <a:spcPts val="0"/>
              </a:spcBef>
              <a:buNone/>
              <a:defRPr sz="887" b="0" i="0">
                <a:solidFill>
                  <a:srgbClr val="181818"/>
                </a:solidFill>
                <a:latin typeface="Montserrat Medium"/>
                <a:ea typeface="Montserrat Medium"/>
                <a:cs typeface="Montserrat Medium"/>
                <a:sym typeface="Montserrat Medium"/>
              </a:defRPr>
            </a:lvl8pPr>
            <a:lvl9pPr marL="17328" lvl="8" indent="0">
              <a:lnSpc>
                <a:spcPct val="100000"/>
              </a:lnSpc>
              <a:spcBef>
                <a:spcPts val="0"/>
              </a:spcBef>
              <a:buNone/>
              <a:defRPr sz="887" b="0" i="0">
                <a:solidFill>
                  <a:srgbClr val="181818"/>
                </a:solidFill>
                <a:latin typeface="Montserrat Medium"/>
                <a:ea typeface="Montserrat Medium"/>
                <a:cs typeface="Montserrat Medium"/>
                <a:sym typeface="Montserrat Medium"/>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1916306684"/>
      </p:ext>
    </p:extLst>
  </p:cSld>
  <p:clrMapOvr>
    <a:masterClrMapping/>
  </p:clrMapOvr>
  <p:transition spd="slow">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166173" y="611686"/>
            <a:ext cx="1372755" cy="42309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683" b="0" i="0">
                <a:solidFill>
                  <a:srgbClr val="F8FFFF"/>
                </a:solidFill>
                <a:latin typeface="+mj-lt"/>
                <a:ea typeface="IBM Plex Sans"/>
                <a:cs typeface="IBM Plex Sans"/>
                <a:sym typeface="IBM Plex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hasCustomPrompt="1"/>
          </p:nvPr>
        </p:nvSpPr>
        <p:spPr>
          <a:xfrm>
            <a:off x="900113" y="829804"/>
            <a:ext cx="7569649" cy="276455"/>
          </a:xfrm>
          <a:prstGeom prst="rect">
            <a:avLst/>
          </a:prstGeom>
          <a:noFill/>
          <a:ln>
            <a:noFill/>
          </a:ln>
        </p:spPr>
        <p:txBody>
          <a:bodyPr spcFirstLastPara="1" wrap="square" lIns="0" tIns="0" rIns="0" bIns="0" anchor="t" anchorCtr="0">
            <a:spAutoFit/>
          </a:bodyPr>
          <a:lstStyle>
            <a:lvl1pPr marL="207935" lvl="0" indent="-103967" algn="l">
              <a:spcBef>
                <a:spcPts val="0"/>
              </a:spcBef>
              <a:spcAft>
                <a:spcPts val="0"/>
              </a:spcAft>
              <a:buSzPts val="1400"/>
              <a:buNone/>
              <a:defRPr sz="1796" b="0" i="0">
                <a:solidFill>
                  <a:schemeClr val="lt1"/>
                </a:solidFill>
                <a:latin typeface="+mn-lt"/>
                <a:ea typeface="Space Grotesk SemiBold"/>
                <a:cs typeface="Space Grotesk SemiBold"/>
                <a:sym typeface="Space Grotesk SemiBold"/>
              </a:defRPr>
            </a:lvl1pPr>
            <a:lvl2pPr marL="415869" lvl="1" indent="-103967" algn="l">
              <a:spcBef>
                <a:spcPts val="0"/>
              </a:spcBef>
              <a:spcAft>
                <a:spcPts val="0"/>
              </a:spcAft>
              <a:buSzPts val="1400"/>
              <a:buNone/>
              <a:defRPr/>
            </a:lvl2pPr>
            <a:lvl3pPr marL="623804" lvl="2" indent="-103967" algn="l">
              <a:spcBef>
                <a:spcPts val="0"/>
              </a:spcBef>
              <a:spcAft>
                <a:spcPts val="0"/>
              </a:spcAft>
              <a:buSzPts val="1400"/>
              <a:buNone/>
              <a:defRPr/>
            </a:lvl3pPr>
            <a:lvl4pPr marL="831738" lvl="3" indent="-103967" algn="l">
              <a:spcBef>
                <a:spcPts val="0"/>
              </a:spcBef>
              <a:spcAft>
                <a:spcPts val="0"/>
              </a:spcAft>
              <a:buSzPts val="1400"/>
              <a:buNone/>
              <a:defRPr/>
            </a:lvl4pPr>
            <a:lvl5pPr marL="1039673" lvl="4" indent="-103967" algn="l">
              <a:spcBef>
                <a:spcPts val="0"/>
              </a:spcBef>
              <a:spcAft>
                <a:spcPts val="0"/>
              </a:spcAft>
              <a:buSzPts val="1400"/>
              <a:buNone/>
              <a:defRPr/>
            </a:lvl5pPr>
            <a:lvl6pPr marL="1247607" lvl="5" indent="-103967" algn="l">
              <a:spcBef>
                <a:spcPts val="0"/>
              </a:spcBef>
              <a:spcAft>
                <a:spcPts val="0"/>
              </a:spcAft>
              <a:buSzPts val="1400"/>
              <a:buNone/>
              <a:defRPr/>
            </a:lvl6pPr>
            <a:lvl7pPr marL="1455542" lvl="6" indent="-103967" algn="l">
              <a:spcBef>
                <a:spcPts val="0"/>
              </a:spcBef>
              <a:spcAft>
                <a:spcPts val="0"/>
              </a:spcAft>
              <a:buSzPts val="1400"/>
              <a:buNone/>
              <a:defRPr/>
            </a:lvl7pPr>
            <a:lvl8pPr marL="1663476" lvl="7" indent="-103967" algn="l">
              <a:spcBef>
                <a:spcPts val="0"/>
              </a:spcBef>
              <a:spcAft>
                <a:spcPts val="0"/>
              </a:spcAft>
              <a:buSzPts val="1400"/>
              <a:buNone/>
              <a:defRPr/>
            </a:lvl8pPr>
            <a:lvl9pPr marL="1871411" lvl="8" indent="-103967" algn="l">
              <a:spcBef>
                <a:spcPts val="0"/>
              </a:spcBef>
              <a:spcAft>
                <a:spcPts val="0"/>
              </a:spcAft>
              <a:buSzPts val="1400"/>
              <a:buNone/>
              <a:defRPr/>
            </a:lvl9pPr>
          </a:lstStyle>
          <a:p>
            <a:r>
              <a:rPr lang="en-US"/>
              <a:t>s</a:t>
            </a:r>
            <a:endParaRPr/>
          </a:p>
        </p:txBody>
      </p:sp>
      <p:sp>
        <p:nvSpPr>
          <p:cNvPr id="21" name="Google Shape;21;p3"/>
          <p:cNvSpPr txBox="1">
            <a:spLocks noGrp="1"/>
          </p:cNvSpPr>
          <p:nvPr>
            <p:ph type="ftr" idx="11"/>
          </p:nvPr>
        </p:nvSpPr>
        <p:spPr>
          <a:xfrm>
            <a:off x="3108960" y="4783455"/>
            <a:ext cx="2926080" cy="184666"/>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dt" idx="10"/>
          </p:nvPr>
        </p:nvSpPr>
        <p:spPr>
          <a:xfrm>
            <a:off x="457200" y="4783455"/>
            <a:ext cx="2103120" cy="1846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8864733" y="4851632"/>
            <a:ext cx="159139" cy="273023"/>
          </a:xfrm>
          <a:prstGeom prst="rect">
            <a:avLst/>
          </a:prstGeom>
          <a:noFill/>
          <a:ln>
            <a:noFill/>
          </a:ln>
        </p:spPr>
        <p:txBody>
          <a:bodyPr spcFirstLastPara="1" wrap="square" lIns="0" tIns="0" rIns="0" bIns="0" anchor="t" anchorCtr="0">
            <a:spAutoFit/>
          </a:bodyPr>
          <a:lstStyle>
            <a:lvl1pPr marL="17328" lvl="0" indent="0">
              <a:lnSpc>
                <a:spcPct val="100000"/>
              </a:lnSpc>
              <a:spcBef>
                <a:spcPts val="0"/>
              </a:spcBef>
              <a:buNone/>
              <a:defRPr sz="887" b="0" i="0">
                <a:solidFill>
                  <a:srgbClr val="181818"/>
                </a:solidFill>
                <a:latin typeface="Montserrat Medium"/>
                <a:ea typeface="Montserrat Medium"/>
                <a:cs typeface="Montserrat Medium"/>
                <a:sym typeface="Montserrat Medium"/>
              </a:defRPr>
            </a:lvl1pPr>
            <a:lvl2pPr marL="17328" lvl="1" indent="0">
              <a:lnSpc>
                <a:spcPct val="100000"/>
              </a:lnSpc>
              <a:spcBef>
                <a:spcPts val="0"/>
              </a:spcBef>
              <a:buNone/>
              <a:defRPr sz="887" b="0" i="0">
                <a:solidFill>
                  <a:srgbClr val="181818"/>
                </a:solidFill>
                <a:latin typeface="Montserrat Medium"/>
                <a:ea typeface="Montserrat Medium"/>
                <a:cs typeface="Montserrat Medium"/>
                <a:sym typeface="Montserrat Medium"/>
              </a:defRPr>
            </a:lvl2pPr>
            <a:lvl3pPr marL="17328" lvl="2" indent="0">
              <a:lnSpc>
                <a:spcPct val="100000"/>
              </a:lnSpc>
              <a:spcBef>
                <a:spcPts val="0"/>
              </a:spcBef>
              <a:buNone/>
              <a:defRPr sz="887" b="0" i="0">
                <a:solidFill>
                  <a:srgbClr val="181818"/>
                </a:solidFill>
                <a:latin typeface="Montserrat Medium"/>
                <a:ea typeface="Montserrat Medium"/>
                <a:cs typeface="Montserrat Medium"/>
                <a:sym typeface="Montserrat Medium"/>
              </a:defRPr>
            </a:lvl3pPr>
            <a:lvl4pPr marL="17328" lvl="3" indent="0">
              <a:lnSpc>
                <a:spcPct val="100000"/>
              </a:lnSpc>
              <a:spcBef>
                <a:spcPts val="0"/>
              </a:spcBef>
              <a:buNone/>
              <a:defRPr sz="887" b="0" i="0">
                <a:solidFill>
                  <a:srgbClr val="181818"/>
                </a:solidFill>
                <a:latin typeface="Montserrat Medium"/>
                <a:ea typeface="Montserrat Medium"/>
                <a:cs typeface="Montserrat Medium"/>
                <a:sym typeface="Montserrat Medium"/>
              </a:defRPr>
            </a:lvl4pPr>
            <a:lvl5pPr marL="17328" lvl="4" indent="0">
              <a:lnSpc>
                <a:spcPct val="100000"/>
              </a:lnSpc>
              <a:spcBef>
                <a:spcPts val="0"/>
              </a:spcBef>
              <a:buNone/>
              <a:defRPr sz="887" b="0" i="0">
                <a:solidFill>
                  <a:srgbClr val="181818"/>
                </a:solidFill>
                <a:latin typeface="Montserrat Medium"/>
                <a:ea typeface="Montserrat Medium"/>
                <a:cs typeface="Montserrat Medium"/>
                <a:sym typeface="Montserrat Medium"/>
              </a:defRPr>
            </a:lvl5pPr>
            <a:lvl6pPr marL="17328" lvl="5" indent="0">
              <a:lnSpc>
                <a:spcPct val="100000"/>
              </a:lnSpc>
              <a:spcBef>
                <a:spcPts val="0"/>
              </a:spcBef>
              <a:buNone/>
              <a:defRPr sz="887" b="0" i="0">
                <a:solidFill>
                  <a:srgbClr val="181818"/>
                </a:solidFill>
                <a:latin typeface="Montserrat Medium"/>
                <a:ea typeface="Montserrat Medium"/>
                <a:cs typeface="Montserrat Medium"/>
                <a:sym typeface="Montserrat Medium"/>
              </a:defRPr>
            </a:lvl6pPr>
            <a:lvl7pPr marL="17328" lvl="6" indent="0">
              <a:lnSpc>
                <a:spcPct val="100000"/>
              </a:lnSpc>
              <a:spcBef>
                <a:spcPts val="0"/>
              </a:spcBef>
              <a:buNone/>
              <a:defRPr sz="887" b="0" i="0">
                <a:solidFill>
                  <a:srgbClr val="181818"/>
                </a:solidFill>
                <a:latin typeface="Montserrat Medium"/>
                <a:ea typeface="Montserrat Medium"/>
                <a:cs typeface="Montserrat Medium"/>
                <a:sym typeface="Montserrat Medium"/>
              </a:defRPr>
            </a:lvl7pPr>
            <a:lvl8pPr marL="17328" lvl="7" indent="0">
              <a:lnSpc>
                <a:spcPct val="100000"/>
              </a:lnSpc>
              <a:spcBef>
                <a:spcPts val="0"/>
              </a:spcBef>
              <a:buNone/>
              <a:defRPr sz="887" b="0" i="0">
                <a:solidFill>
                  <a:srgbClr val="181818"/>
                </a:solidFill>
                <a:latin typeface="Montserrat Medium"/>
                <a:ea typeface="Montserrat Medium"/>
                <a:cs typeface="Montserrat Medium"/>
                <a:sym typeface="Montserrat Medium"/>
              </a:defRPr>
            </a:lvl8pPr>
            <a:lvl9pPr marL="17328" lvl="8" indent="0">
              <a:lnSpc>
                <a:spcPct val="100000"/>
              </a:lnSpc>
              <a:spcBef>
                <a:spcPts val="0"/>
              </a:spcBef>
              <a:buNone/>
              <a:defRPr sz="887" b="0" i="0">
                <a:solidFill>
                  <a:srgbClr val="181818"/>
                </a:solidFill>
                <a:latin typeface="Montserrat Medium"/>
                <a:ea typeface="Montserrat Medium"/>
                <a:cs typeface="Montserrat Medium"/>
                <a:sym typeface="Montserrat Medium"/>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3343989340"/>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1143000" y="590550"/>
            <a:ext cx="2743200" cy="609600"/>
          </a:xfrm>
        </p:spPr>
        <p:txBody>
          <a:bodyPr/>
          <a:lstStyle>
            <a:lvl1pPr>
              <a:buNone/>
              <a:defRPr sz="2800" b="1">
                <a:solidFill>
                  <a:srgbClr val="503524"/>
                </a:solidFill>
                <a:latin typeface="Adelle-Bold"/>
                <a:cs typeface="Adelle-Bold"/>
              </a:defRPr>
            </a:lvl1pPr>
          </a:lstStyle>
          <a:p>
            <a:pPr lvl="0"/>
            <a:r>
              <a:rPr lang="en-GB"/>
              <a:t>Title</a:t>
            </a:r>
          </a:p>
        </p:txBody>
      </p:sp>
      <p:sp>
        <p:nvSpPr>
          <p:cNvPr id="9"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503524"/>
                </a:solidFill>
                <a:latin typeface="Adelle" panose="02000503060000020004" pitchFamily="2" charset="77"/>
                <a:cs typeface="Adelle" panose="02000503060000020004" pitchFamily="2" charset="77"/>
              </a:defRPr>
            </a:lvl1pPr>
          </a:lstStyle>
          <a:p>
            <a:pPr lvl="0"/>
            <a:r>
              <a:rPr lang="en-GB"/>
              <a:t>Subtitle</a:t>
            </a:r>
          </a:p>
        </p:txBody>
      </p:sp>
      <p:sp>
        <p:nvSpPr>
          <p:cNvPr id="10" name="Text Placeholder 9"/>
          <p:cNvSpPr>
            <a:spLocks noGrp="1"/>
          </p:cNvSpPr>
          <p:nvPr>
            <p:ph type="body" sz="quarter" idx="12" hasCustomPrompt="1"/>
          </p:nvPr>
        </p:nvSpPr>
        <p:spPr>
          <a:xfrm>
            <a:off x="1143000" y="2266950"/>
            <a:ext cx="6629400" cy="838200"/>
          </a:xfrm>
        </p:spPr>
        <p:txBody>
          <a:bodyPr/>
          <a:lstStyle>
            <a:lvl1pPr marL="0" indent="0">
              <a:spcBef>
                <a:spcPts val="0"/>
              </a:spcBef>
              <a:buNone/>
              <a:defRPr lang="en-GB" sz="1000" b="1" i="0" baseline="0" dirty="0" smtClean="0">
                <a:solidFill>
                  <a:srgbClr val="503524"/>
                </a:solidFill>
                <a:latin typeface="Arial"/>
                <a:cs typeface="Arial"/>
              </a:defRPr>
            </a:lvl1pPr>
            <a:lvl5pPr marL="0" indent="0" algn="l">
              <a:spcBef>
                <a:spcPts val="0"/>
              </a:spcBef>
              <a:buNone/>
              <a:defRPr/>
            </a:lvl5pPr>
          </a:lstStyle>
          <a:p>
            <a:pPr fontAlgn="auto">
              <a:spcAft>
                <a:spcPts val="0"/>
              </a:spcAft>
              <a:defRPr/>
            </a:pPr>
            <a:r>
              <a:rPr lang="en-GB" sz="1000" b="0" err="1">
                <a:solidFill>
                  <a:srgbClr val="915A44"/>
                </a:solidFill>
                <a:latin typeface="Arial"/>
                <a:ea typeface="+mj-ea"/>
                <a:cs typeface="Arial"/>
              </a:rPr>
              <a:t>Lorem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ipsum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dolor</a:t>
            </a:r>
            <a:r>
              <a:rPr lang="en-GB" sz="1000" b="0">
                <a:solidFill>
                  <a:srgbClr val="915A44"/>
                </a:solidFill>
                <a:latin typeface="Arial"/>
                <a:ea typeface="+mj-ea"/>
                <a:cs typeface="Arial"/>
              </a:rPr>
              <a:t> sit </a:t>
            </a:r>
            <a:r>
              <a:rPr lang="en-GB" sz="1000" b="0" err="1">
                <a:solidFill>
                  <a:srgbClr val="915A44"/>
                </a:solidFill>
                <a:latin typeface="Arial"/>
                <a:ea typeface="+mj-ea"/>
                <a:cs typeface="Arial"/>
              </a:rPr>
              <a:t>amet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consectetur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adipiscing</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elit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in </a:t>
            </a:r>
            <a:r>
              <a:rPr lang="en-GB" sz="1000" b="0" err="1">
                <a:solidFill>
                  <a:srgbClr val="915A44"/>
                </a:solidFill>
                <a:latin typeface="Arial"/>
                <a:ea typeface="+mj-ea"/>
                <a:cs typeface="Arial"/>
              </a:rPr>
              <a:t>turpis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nibh</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suscipit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Etiam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pharetra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blandit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sapien</a:t>
            </a:r>
            <a:r>
              <a:rPr lang="en-GB" sz="1000" b="0">
                <a:solidFill>
                  <a:srgbClr val="915A44"/>
                </a:solidFill>
                <a:latin typeface="Arial"/>
                <a:ea typeface="+mj-ea"/>
                <a:cs typeface="Arial"/>
              </a:rPr>
              <a:t> at </a:t>
            </a:r>
            <a:r>
              <a:rPr lang="en-GB" sz="1000" b="0" err="1">
                <a:solidFill>
                  <a:srgbClr val="915A44"/>
                </a:solidFill>
                <a:latin typeface="Arial"/>
                <a:ea typeface="+mj-ea"/>
                <a:cs typeface="Arial"/>
              </a:rPr>
              <a:t>maximus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Fusce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egestas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neque</a:t>
            </a:r>
            <a:r>
              <a:rPr lang="en-GB" sz="1000" b="0">
                <a:solidFill>
                  <a:srgbClr val="915A44"/>
                </a:solidFill>
                <a:latin typeface="Arial"/>
                <a:ea typeface="+mj-ea"/>
                <a:cs typeface="Arial"/>
              </a:rPr>
              <a:t> a </a:t>
            </a:r>
            <a:r>
              <a:rPr lang="en-GB" sz="1000" b="0" err="1">
                <a:solidFill>
                  <a:srgbClr val="915A44"/>
                </a:solidFill>
                <a:latin typeface="Arial"/>
                <a:ea typeface="+mj-ea"/>
                <a:cs typeface="Arial"/>
              </a:rPr>
              <a:t>erat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efficitur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sagittis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diam</a:t>
            </a:r>
            <a:r>
              <a:rPr lang="en-GB" sz="1000" b="0">
                <a:solidFill>
                  <a:srgbClr val="915A44"/>
                </a:solidFill>
                <a:latin typeface="Arial"/>
                <a:ea typeface="+mj-ea"/>
                <a:cs typeface="Arial"/>
              </a:rPr>
              <a:t> quam, </a:t>
            </a:r>
            <a:r>
              <a:rPr lang="en-GB" sz="1000" b="0" err="1">
                <a:solidFill>
                  <a:srgbClr val="915A44"/>
                </a:solidFill>
                <a:latin typeface="Arial"/>
                <a:ea typeface="+mj-ea"/>
                <a:cs typeface="Arial"/>
              </a:rPr>
              <a:t>aliquam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cursus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sem</a:t>
            </a:r>
            <a:r>
              <a:rPr lang="en-GB" sz="1000" b="0">
                <a:solidFill>
                  <a:srgbClr val="915A44"/>
                </a:solidFill>
                <a:latin typeface="Arial"/>
                <a:ea typeface="+mj-ea"/>
                <a:cs typeface="Arial"/>
              </a:rPr>
              <a:t> ac, </a:t>
            </a:r>
            <a:r>
              <a:rPr lang="en-GB" sz="1000" b="0" err="1">
                <a:solidFill>
                  <a:srgbClr val="915A44"/>
                </a:solidFill>
                <a:latin typeface="Arial"/>
                <a:ea typeface="+mj-ea"/>
                <a:cs typeface="Arial"/>
              </a:rPr>
              <a:t>tincidunt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blandit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erat</a:t>
            </a:r>
            <a:r>
              <a:rPr lang="en-GB" sz="1000" b="0">
                <a:solidFill>
                  <a:srgbClr val="915A44"/>
                </a:solidFill>
                <a:latin typeface="Arial"/>
                <a:ea typeface="+mj-ea"/>
                <a:cs typeface="Arial"/>
              </a:rPr>
              <a:t>. Nam </a:t>
            </a:r>
            <a:r>
              <a:rPr lang="en-GB" sz="1000" b="0" err="1">
                <a:solidFill>
                  <a:srgbClr val="915A44"/>
                </a:solidFill>
                <a:latin typeface="Arial"/>
                <a:ea typeface="+mj-ea"/>
                <a:cs typeface="Arial"/>
              </a:rPr>
              <a:t>consequat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ligula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ut</a:t>
            </a:r>
            <a:r>
              <a:rPr lang="en-GB" sz="1000" b="0">
                <a:solidFill>
                  <a:srgbClr val="915A44"/>
                </a:solidFill>
                <a:latin typeface="Arial"/>
                <a:ea typeface="+mj-ea"/>
                <a:cs typeface="Arial"/>
              </a:rPr>
              <a:t> quam </a:t>
            </a:r>
            <a:r>
              <a:rPr lang="en-GB" sz="1000" b="0" err="1">
                <a:solidFill>
                  <a:srgbClr val="915A44"/>
                </a:solidFill>
                <a:latin typeface="Arial"/>
                <a:ea typeface="+mj-ea"/>
                <a:cs typeface="Arial"/>
              </a:rPr>
              <a:t>mollis</a:t>
            </a:r>
            <a:r>
              <a:rPr lang="en-GB" sz="1000" b="0">
                <a:solidFill>
                  <a:srgbClr val="915A44"/>
                </a:solidFill>
                <a:latin typeface="Arial"/>
                <a:ea typeface="+mj-ea"/>
                <a:cs typeface="Arial"/>
              </a:rPr>
              <a:t>, at </a:t>
            </a:r>
            <a:r>
              <a:rPr lang="en-GB" sz="1000" b="0" err="1">
                <a:solidFill>
                  <a:srgbClr val="915A44"/>
                </a:solidFill>
                <a:latin typeface="Arial"/>
                <a:ea typeface="+mj-ea"/>
                <a:cs typeface="Arial"/>
              </a:rPr>
              <a:t>elementum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eros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scelerisque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Fusce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massa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libero</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ultrices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laoreet</a:t>
            </a:r>
            <a:r>
              <a:rPr lang="en-GB" sz="1000" b="0">
                <a:solidFill>
                  <a:srgbClr val="915A44"/>
                </a:solidFill>
                <a:latin typeface="Arial"/>
                <a:ea typeface="+mj-ea"/>
                <a:cs typeface="Arial"/>
              </a:rPr>
              <a:t> quam in, </a:t>
            </a:r>
            <a:r>
              <a:rPr lang="en-GB" sz="1000" b="0" err="1">
                <a:solidFill>
                  <a:srgbClr val="915A44"/>
                </a:solidFill>
                <a:latin typeface="Arial"/>
                <a:ea typeface="+mj-ea"/>
                <a:cs typeface="Arial"/>
              </a:rPr>
              <a:t>euismod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volutpat</a:t>
            </a:r>
            <a:r>
              <a:rPr lang="en-GB" sz="1000" b="0">
                <a:solidFill>
                  <a:srgbClr val="915A44"/>
                </a:solidFill>
                <a:latin typeface="Arial"/>
                <a:ea typeface="+mj-ea"/>
                <a:cs typeface="Arial"/>
              </a:rPr>
              <a:t> ex.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feugiat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condimentum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quis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egestas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Suspendisse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eu</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neque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aliquet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porttitor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nunc</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vel</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gravida</a:t>
            </a:r>
            <a:r>
              <a:rPr lang="en-GB" sz="1000" b="0">
                <a:solidFill>
                  <a:srgbClr val="915A44"/>
                </a:solidFill>
                <a:latin typeface="Arial"/>
                <a:ea typeface="+mj-ea"/>
                <a:cs typeface="Arial"/>
              </a:rPr>
              <a:t> dui. </a:t>
            </a:r>
            <a:r>
              <a:rPr lang="en-GB" sz="1000" b="0" err="1">
                <a:solidFill>
                  <a:srgbClr val="915A44"/>
                </a:solidFill>
                <a:latin typeface="Arial"/>
                <a:ea typeface="+mj-ea"/>
                <a:cs typeface="Arial"/>
              </a:rPr>
              <a:t>Mauris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quis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turpis</a:t>
            </a:r>
            <a:r>
              <a:rPr lang="en-GB" sz="1000" b="0">
                <a:solidFill>
                  <a:srgbClr val="915A44"/>
                </a:solidFill>
                <a:latin typeface="Arial"/>
                <a:ea typeface="+mj-ea"/>
                <a:cs typeface="Arial"/>
              </a:rPr>
              <a:t> at magna </a:t>
            </a:r>
            <a:r>
              <a:rPr lang="en-GB" sz="1000" b="0" err="1">
                <a:solidFill>
                  <a:srgbClr val="915A44"/>
                </a:solidFill>
                <a:latin typeface="Arial"/>
                <a:ea typeface="+mj-ea"/>
                <a:cs typeface="Arial"/>
              </a:rPr>
              <a:t>imperdiet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vehicula</a:t>
            </a:r>
            <a:r>
              <a:rPr lang="en-GB" sz="1000" b="0">
                <a:solidFill>
                  <a:srgbClr val="915A44"/>
                </a:solidFill>
                <a:latin typeface="Arial"/>
                <a:ea typeface="+mj-ea"/>
                <a:cs typeface="Arial"/>
              </a:rPr>
              <a:t>.</a:t>
            </a:r>
          </a:p>
        </p:txBody>
      </p:sp>
      <p:sp>
        <p:nvSpPr>
          <p:cNvPr id="11" name="Text Placeholder 4"/>
          <p:cNvSpPr>
            <a:spLocks noGrp="1"/>
          </p:cNvSpPr>
          <p:nvPr>
            <p:ph type="body" sz="quarter" idx="13" hasCustomPrompt="1"/>
          </p:nvPr>
        </p:nvSpPr>
        <p:spPr>
          <a:xfrm>
            <a:off x="1143000" y="1962150"/>
            <a:ext cx="2743200" cy="304800"/>
          </a:xfrm>
        </p:spPr>
        <p:txBody>
          <a:bodyPr/>
          <a:lstStyle>
            <a:lvl1pPr>
              <a:buNone/>
              <a:defRPr sz="1200" b="1">
                <a:solidFill>
                  <a:srgbClr val="503524"/>
                </a:solidFill>
                <a:latin typeface="Arial"/>
                <a:cs typeface="Arial"/>
              </a:defRPr>
            </a:lvl1pPr>
          </a:lstStyle>
          <a:p>
            <a:pPr lvl="0"/>
            <a:r>
              <a:rPr lang="en-GB"/>
              <a:t>Subtitle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itle Slide" userDrawn="1">
  <p:cSld name="45_Title Slide">
    <p:bg>
      <p:bgRef idx="1001">
        <a:schemeClr val="bg1"/>
      </p:bgRef>
    </p:bg>
    <p:spTree>
      <p:nvGrpSpPr>
        <p:cNvPr id="1" name="Shape 11"/>
        <p:cNvGrpSpPr/>
        <p:nvPr/>
      </p:nvGrpSpPr>
      <p:grpSpPr>
        <a:xfrm>
          <a:off x="0" y="0"/>
          <a:ext cx="0" cy="0"/>
          <a:chOff x="0" y="0"/>
          <a:chExt cx="0" cy="0"/>
        </a:xfrm>
      </p:grpSpPr>
      <p:sp>
        <p:nvSpPr>
          <p:cNvPr id="13" name="Google Shape;13;p2"/>
          <p:cNvSpPr txBox="1">
            <a:spLocks noGrp="1"/>
          </p:cNvSpPr>
          <p:nvPr>
            <p:ph type="ctrTitle" hasCustomPrompt="1"/>
          </p:nvPr>
        </p:nvSpPr>
        <p:spPr>
          <a:xfrm>
            <a:off x="665736" y="679975"/>
            <a:ext cx="7812528" cy="677108"/>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tx1"/>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err="1"/>
              <a:t>gfgfggf</a:t>
            </a:r>
            <a:endParaRPr/>
          </a:p>
        </p:txBody>
      </p:sp>
      <p:sp>
        <p:nvSpPr>
          <p:cNvPr id="14" name="Google Shape;14;p2"/>
          <p:cNvSpPr txBox="1">
            <a:spLocks noGrp="1"/>
          </p:cNvSpPr>
          <p:nvPr>
            <p:ph type="subTitle" idx="1" hasCustomPrompt="1"/>
          </p:nvPr>
        </p:nvSpPr>
        <p:spPr>
          <a:xfrm>
            <a:off x="1371600" y="2880360"/>
            <a:ext cx="6400800" cy="49244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a:latin typeface="+mn-l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t>
            </a:r>
            <a:endParaRPr/>
          </a:p>
        </p:txBody>
      </p:sp>
      <p:sp>
        <p:nvSpPr>
          <p:cNvPr id="15" name="Google Shape;15;p2"/>
          <p:cNvSpPr txBox="1">
            <a:spLocks noGrp="1"/>
          </p:cNvSpPr>
          <p:nvPr>
            <p:ph type="ftr" idx="11"/>
          </p:nvPr>
        </p:nvSpPr>
        <p:spPr>
          <a:xfrm>
            <a:off x="3108960" y="4783455"/>
            <a:ext cx="2926080" cy="184666"/>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dt" idx="10"/>
          </p:nvPr>
        </p:nvSpPr>
        <p:spPr>
          <a:xfrm>
            <a:off x="457200" y="4783455"/>
            <a:ext cx="2103120" cy="18466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864733" y="4851632"/>
            <a:ext cx="159139" cy="273023"/>
          </a:xfrm>
          <a:prstGeom prst="rect">
            <a:avLst/>
          </a:prstGeom>
          <a:noFill/>
          <a:ln>
            <a:noFill/>
          </a:ln>
        </p:spPr>
        <p:txBody>
          <a:bodyPr spcFirstLastPara="1" wrap="square" lIns="0" tIns="0" rIns="0" bIns="0" anchor="t" anchorCtr="0">
            <a:spAutoFit/>
          </a:bodyPr>
          <a:lstStyle>
            <a:lvl1pPr marL="17328" lvl="0" indent="0">
              <a:lnSpc>
                <a:spcPct val="100000"/>
              </a:lnSpc>
              <a:spcBef>
                <a:spcPts val="0"/>
              </a:spcBef>
              <a:buNone/>
              <a:defRPr sz="887" b="0" i="0">
                <a:solidFill>
                  <a:srgbClr val="181818"/>
                </a:solidFill>
                <a:latin typeface="Montserrat Medium"/>
                <a:ea typeface="Montserrat Medium"/>
                <a:cs typeface="Montserrat Medium"/>
                <a:sym typeface="Montserrat Medium"/>
              </a:defRPr>
            </a:lvl1pPr>
            <a:lvl2pPr marL="17328" lvl="1" indent="0">
              <a:lnSpc>
                <a:spcPct val="100000"/>
              </a:lnSpc>
              <a:spcBef>
                <a:spcPts val="0"/>
              </a:spcBef>
              <a:buNone/>
              <a:defRPr sz="887" b="0" i="0">
                <a:solidFill>
                  <a:srgbClr val="181818"/>
                </a:solidFill>
                <a:latin typeface="Montserrat Medium"/>
                <a:ea typeface="Montserrat Medium"/>
                <a:cs typeface="Montserrat Medium"/>
                <a:sym typeface="Montserrat Medium"/>
              </a:defRPr>
            </a:lvl2pPr>
            <a:lvl3pPr marL="17328" lvl="2" indent="0">
              <a:lnSpc>
                <a:spcPct val="100000"/>
              </a:lnSpc>
              <a:spcBef>
                <a:spcPts val="0"/>
              </a:spcBef>
              <a:buNone/>
              <a:defRPr sz="887" b="0" i="0">
                <a:solidFill>
                  <a:srgbClr val="181818"/>
                </a:solidFill>
                <a:latin typeface="Montserrat Medium"/>
                <a:ea typeface="Montserrat Medium"/>
                <a:cs typeface="Montserrat Medium"/>
                <a:sym typeface="Montserrat Medium"/>
              </a:defRPr>
            </a:lvl3pPr>
            <a:lvl4pPr marL="17328" lvl="3" indent="0">
              <a:lnSpc>
                <a:spcPct val="100000"/>
              </a:lnSpc>
              <a:spcBef>
                <a:spcPts val="0"/>
              </a:spcBef>
              <a:buNone/>
              <a:defRPr sz="887" b="0" i="0">
                <a:solidFill>
                  <a:srgbClr val="181818"/>
                </a:solidFill>
                <a:latin typeface="Montserrat Medium"/>
                <a:ea typeface="Montserrat Medium"/>
                <a:cs typeface="Montserrat Medium"/>
                <a:sym typeface="Montserrat Medium"/>
              </a:defRPr>
            </a:lvl4pPr>
            <a:lvl5pPr marL="17328" lvl="4" indent="0">
              <a:lnSpc>
                <a:spcPct val="100000"/>
              </a:lnSpc>
              <a:spcBef>
                <a:spcPts val="0"/>
              </a:spcBef>
              <a:buNone/>
              <a:defRPr sz="887" b="0" i="0">
                <a:solidFill>
                  <a:srgbClr val="181818"/>
                </a:solidFill>
                <a:latin typeface="Montserrat Medium"/>
                <a:ea typeface="Montserrat Medium"/>
                <a:cs typeface="Montserrat Medium"/>
                <a:sym typeface="Montserrat Medium"/>
              </a:defRPr>
            </a:lvl5pPr>
            <a:lvl6pPr marL="17328" lvl="5" indent="0">
              <a:lnSpc>
                <a:spcPct val="100000"/>
              </a:lnSpc>
              <a:spcBef>
                <a:spcPts val="0"/>
              </a:spcBef>
              <a:buNone/>
              <a:defRPr sz="887" b="0" i="0">
                <a:solidFill>
                  <a:srgbClr val="181818"/>
                </a:solidFill>
                <a:latin typeface="Montserrat Medium"/>
                <a:ea typeface="Montserrat Medium"/>
                <a:cs typeface="Montserrat Medium"/>
                <a:sym typeface="Montserrat Medium"/>
              </a:defRPr>
            </a:lvl6pPr>
            <a:lvl7pPr marL="17328" lvl="6" indent="0">
              <a:lnSpc>
                <a:spcPct val="100000"/>
              </a:lnSpc>
              <a:spcBef>
                <a:spcPts val="0"/>
              </a:spcBef>
              <a:buNone/>
              <a:defRPr sz="887" b="0" i="0">
                <a:solidFill>
                  <a:srgbClr val="181818"/>
                </a:solidFill>
                <a:latin typeface="Montserrat Medium"/>
                <a:ea typeface="Montserrat Medium"/>
                <a:cs typeface="Montserrat Medium"/>
                <a:sym typeface="Montserrat Medium"/>
              </a:defRPr>
            </a:lvl7pPr>
            <a:lvl8pPr marL="17328" lvl="7" indent="0">
              <a:lnSpc>
                <a:spcPct val="100000"/>
              </a:lnSpc>
              <a:spcBef>
                <a:spcPts val="0"/>
              </a:spcBef>
              <a:buNone/>
              <a:defRPr sz="887" b="0" i="0">
                <a:solidFill>
                  <a:srgbClr val="181818"/>
                </a:solidFill>
                <a:latin typeface="Montserrat Medium"/>
                <a:ea typeface="Montserrat Medium"/>
                <a:cs typeface="Montserrat Medium"/>
                <a:sym typeface="Montserrat Medium"/>
              </a:defRPr>
            </a:lvl8pPr>
            <a:lvl9pPr marL="17328" lvl="8" indent="0">
              <a:lnSpc>
                <a:spcPct val="100000"/>
              </a:lnSpc>
              <a:spcBef>
                <a:spcPts val="0"/>
              </a:spcBef>
              <a:buNone/>
              <a:defRPr sz="887" b="0" i="0">
                <a:solidFill>
                  <a:srgbClr val="181818"/>
                </a:solidFill>
                <a:latin typeface="Montserrat Medium"/>
                <a:ea typeface="Montserrat Medium"/>
                <a:cs typeface="Montserrat Medium"/>
                <a:sym typeface="Montserrat Medium"/>
              </a:defRPr>
            </a:lvl9pPr>
          </a:lstStyle>
          <a:p>
            <a:pPr algn="l"/>
            <a:fld id="{00000000-1234-1234-1234-123412341234}" type="slidenum">
              <a:rPr lang="en-US" smtClean="0"/>
              <a:pPr algn="l"/>
              <a:t>‹#›</a:t>
            </a:fld>
            <a:endParaRPr lang="en-US"/>
          </a:p>
        </p:txBody>
      </p:sp>
    </p:spTree>
    <p:extLst>
      <p:ext uri="{BB962C8B-B14F-4D97-AF65-F5344CB8AC3E}">
        <p14:creationId xmlns:p14="http://schemas.microsoft.com/office/powerpoint/2010/main" val="998837105"/>
      </p:ext>
    </p:extLst>
  </p:cSld>
  <p:clrMapOvr>
    <a:overrideClrMapping bg1="dk1" tx1="lt1" bg2="dk2" tx2="lt2" accent1="accent1" accent2="accent2" accent3="accent3" accent4="accent4" accent5="accent5" accent6="accent6" hlink="hlink" folHlink="folHlink"/>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1143000" y="590550"/>
            <a:ext cx="2743200" cy="609600"/>
          </a:xfrm>
        </p:spPr>
        <p:txBody>
          <a:bodyPr/>
          <a:lstStyle>
            <a:lvl1pPr>
              <a:buNone/>
              <a:defRPr sz="2800" b="1">
                <a:solidFill>
                  <a:srgbClr val="503524"/>
                </a:solidFill>
                <a:latin typeface="Adelle-Bold"/>
                <a:cs typeface="Adelle-Bold"/>
              </a:defRPr>
            </a:lvl1pPr>
          </a:lstStyle>
          <a:p>
            <a:pPr lvl="0"/>
            <a:r>
              <a:rPr lang="en-GB"/>
              <a:t>Title</a:t>
            </a:r>
          </a:p>
        </p:txBody>
      </p:sp>
      <p:sp>
        <p:nvSpPr>
          <p:cNvPr id="10"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503524"/>
                </a:solidFill>
                <a:latin typeface="Adelle" panose="02000503060000020004" pitchFamily="2" charset="77"/>
                <a:cs typeface="Adelle" panose="02000503060000020004" pitchFamily="2" charset="77"/>
              </a:defRPr>
            </a:lvl1pPr>
          </a:lstStyle>
          <a:p>
            <a:pPr lvl="0"/>
            <a:r>
              <a:rPr lang="en-GB"/>
              <a:t>Subtitle</a:t>
            </a:r>
          </a:p>
        </p:txBody>
      </p:sp>
      <p:sp>
        <p:nvSpPr>
          <p:cNvPr id="12" name="Text Placeholder 4"/>
          <p:cNvSpPr>
            <a:spLocks noGrp="1"/>
          </p:cNvSpPr>
          <p:nvPr>
            <p:ph type="body" sz="quarter" idx="13" hasCustomPrompt="1"/>
          </p:nvPr>
        </p:nvSpPr>
        <p:spPr>
          <a:xfrm>
            <a:off x="1143000" y="1809750"/>
            <a:ext cx="2743200" cy="304800"/>
          </a:xfrm>
        </p:spPr>
        <p:txBody>
          <a:bodyPr/>
          <a:lstStyle>
            <a:lvl1pPr>
              <a:buNone/>
              <a:defRPr sz="1200" b="1">
                <a:solidFill>
                  <a:srgbClr val="503524"/>
                </a:solidFill>
                <a:latin typeface="Arial"/>
                <a:cs typeface="Arial"/>
              </a:defRPr>
            </a:lvl1pPr>
          </a:lstStyle>
          <a:p>
            <a:pPr lvl="0"/>
            <a:r>
              <a:rPr lang="en-GB"/>
              <a:t>Subtitle</a:t>
            </a:r>
          </a:p>
        </p:txBody>
      </p:sp>
      <p:sp>
        <p:nvSpPr>
          <p:cNvPr id="13" name="Picture Placeholder 17"/>
          <p:cNvSpPr>
            <a:spLocks noGrp="1"/>
          </p:cNvSpPr>
          <p:nvPr>
            <p:ph type="pic" sz="quarter" idx="18" hasCustomPrompt="1"/>
          </p:nvPr>
        </p:nvSpPr>
        <p:spPr>
          <a:xfrm>
            <a:off x="5486400" y="2101850"/>
            <a:ext cx="2362200" cy="1397000"/>
          </a:xfrm>
          <a:blipFill rotWithShape="1">
            <a:blip r:embed="rId3"/>
            <a:stretch>
              <a:fillRect/>
            </a:stretch>
          </a:blipFill>
        </p:spPr>
        <p:txBody>
          <a:bodyPr/>
          <a:lstStyle>
            <a:lvl1pPr>
              <a:buNone/>
              <a:defRPr/>
            </a:lvl1pPr>
          </a:lstStyle>
          <a:p>
            <a:r>
              <a:rPr lang="en-GB"/>
              <a:t> </a:t>
            </a:r>
          </a:p>
        </p:txBody>
      </p:sp>
      <p:sp>
        <p:nvSpPr>
          <p:cNvPr id="14" name="Text Placeholder 4"/>
          <p:cNvSpPr>
            <a:spLocks noGrp="1"/>
          </p:cNvSpPr>
          <p:nvPr>
            <p:ph type="body" sz="quarter" idx="15" hasCustomPrompt="1"/>
          </p:nvPr>
        </p:nvSpPr>
        <p:spPr>
          <a:xfrm>
            <a:off x="6019800" y="28765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5" name="Picture Placeholder 17"/>
          <p:cNvSpPr>
            <a:spLocks noGrp="1"/>
          </p:cNvSpPr>
          <p:nvPr>
            <p:ph type="pic" sz="quarter" idx="17" hasCustomPrompt="1"/>
          </p:nvPr>
        </p:nvSpPr>
        <p:spPr>
          <a:xfrm>
            <a:off x="5486400" y="590550"/>
            <a:ext cx="2362200" cy="1397000"/>
          </a:xfrm>
          <a:blipFill rotWithShape="1">
            <a:blip r:embed="rId4"/>
            <a:stretch>
              <a:fillRect/>
            </a:stretch>
          </a:blipFill>
        </p:spPr>
        <p:txBody>
          <a:bodyPr/>
          <a:lstStyle>
            <a:lvl1pPr>
              <a:buNone/>
              <a:defRPr/>
            </a:lvl1pPr>
          </a:lstStyle>
          <a:p>
            <a:r>
              <a:rPr lang="en-GB"/>
              <a:t> </a:t>
            </a:r>
          </a:p>
        </p:txBody>
      </p:sp>
      <p:sp>
        <p:nvSpPr>
          <p:cNvPr id="16" name="Text Placeholder 4"/>
          <p:cNvSpPr>
            <a:spLocks noGrp="1"/>
          </p:cNvSpPr>
          <p:nvPr>
            <p:ph type="body" sz="quarter" idx="14" hasCustomPrompt="1"/>
          </p:nvPr>
        </p:nvSpPr>
        <p:spPr>
          <a:xfrm>
            <a:off x="6096000" y="12001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7" name="Text Placeholder 18"/>
          <p:cNvSpPr>
            <a:spLocks noGrp="1"/>
          </p:cNvSpPr>
          <p:nvPr>
            <p:ph type="body" sz="quarter" idx="19" hasCustomPrompt="1"/>
          </p:nvPr>
        </p:nvSpPr>
        <p:spPr>
          <a:xfrm>
            <a:off x="1143000" y="2266950"/>
            <a:ext cx="3429000" cy="990600"/>
          </a:xfrm>
        </p:spPr>
        <p:txBody>
          <a:bodyPr/>
          <a:lstStyle>
            <a:lvl1pPr marL="0" indent="0">
              <a:spcBef>
                <a:spcPts val="0"/>
              </a:spcBef>
              <a:buNone/>
              <a:defRPr sz="1000" baseline="0">
                <a:solidFill>
                  <a:srgbClr val="740000"/>
                </a:solidFill>
                <a:latin typeface="Arial"/>
              </a:defRPr>
            </a:lvl1pPr>
          </a:lstStyle>
          <a:p>
            <a:pPr lvl="0"/>
            <a:r>
              <a:rPr lang="en-GB" err="1"/>
              <a:t>Lorem</a:t>
            </a:r>
            <a:r>
              <a:rPr lang="en-GB"/>
              <a:t> </a:t>
            </a:r>
            <a:r>
              <a:rPr lang="en-GB" err="1"/>
              <a:t>ipsum</a:t>
            </a:r>
            <a:r>
              <a:rPr lang="en-GB"/>
              <a:t>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Nunc</a:t>
            </a:r>
            <a:r>
              <a:rPr lang="en-GB"/>
              <a:t> ac </a:t>
            </a:r>
            <a:r>
              <a:rPr lang="en-GB" err="1"/>
              <a:t>posuere</a:t>
            </a:r>
            <a:r>
              <a:rPr lang="en-GB"/>
              <a:t> quam, et </a:t>
            </a:r>
            <a:r>
              <a:rPr lang="en-GB" err="1"/>
              <a:t>rhoncus</a:t>
            </a:r>
            <a:r>
              <a:rPr lang="en-GB"/>
              <a:t> </a:t>
            </a:r>
            <a:r>
              <a:rPr lang="en-GB" err="1"/>
              <a:t>eros</a:t>
            </a:r>
            <a:r>
              <a:rPr lang="en-GB"/>
              <a:t>. </a:t>
            </a:r>
            <a:r>
              <a:rPr lang="en-GB" err="1"/>
              <a:t>Vestibulum</a:t>
            </a:r>
            <a:r>
              <a:rPr lang="en-GB"/>
              <a:t> nisi </a:t>
            </a:r>
            <a:r>
              <a:rPr lang="en-GB" err="1"/>
              <a:t>lectus</a:t>
            </a:r>
            <a:r>
              <a:rPr lang="en-GB"/>
              <a:t>, </a:t>
            </a:r>
            <a:r>
              <a:rPr lang="en-GB" err="1"/>
              <a:t>mollis</a:t>
            </a:r>
            <a:r>
              <a:rPr lang="en-GB"/>
              <a:t> sit </a:t>
            </a:r>
            <a:r>
              <a:rPr lang="en-GB" err="1"/>
              <a:t>amet</a:t>
            </a:r>
            <a:r>
              <a:rPr lang="en-GB"/>
              <a:t> </a:t>
            </a:r>
            <a:r>
              <a:rPr lang="en-GB" err="1"/>
              <a:t>nunc</a:t>
            </a:r>
            <a:r>
              <a:rPr lang="en-GB"/>
              <a:t> </a:t>
            </a:r>
            <a:r>
              <a:rPr lang="en-GB" err="1"/>
              <a:t>feugiat</a:t>
            </a:r>
            <a:r>
              <a:rPr lang="en-GB"/>
              <a:t>, </a:t>
            </a:r>
            <a:r>
              <a:rPr lang="en-GB" err="1"/>
              <a:t>aliquet</a:t>
            </a:r>
            <a:r>
              <a:rPr lang="en-GB"/>
              <a:t> </a:t>
            </a:r>
            <a:r>
              <a:rPr lang="en-GB" err="1"/>
              <a:t>eleifend</a:t>
            </a:r>
            <a:r>
              <a:rPr lang="en-GB"/>
              <a:t> dui. </a:t>
            </a:r>
            <a:r>
              <a:rPr lang="en-GB" err="1"/>
              <a:t>Vivamus</a:t>
            </a:r>
            <a:r>
              <a:rPr lang="en-GB"/>
              <a:t> in </a:t>
            </a:r>
            <a:r>
              <a:rPr lang="en-GB" err="1"/>
              <a:t>pretium</a:t>
            </a:r>
            <a:r>
              <a:rPr lang="en-GB"/>
              <a:t> lacus, a </a:t>
            </a:r>
            <a:r>
              <a:rPr lang="en-GB" err="1"/>
              <a:t>tincidunt</a:t>
            </a:r>
            <a:r>
              <a:rPr lang="en-GB"/>
              <a:t> </a:t>
            </a:r>
            <a:r>
              <a:rPr lang="en-GB" err="1"/>
              <a:t>ipsum</a:t>
            </a:r>
            <a:r>
              <a:rPr lang="en-GB"/>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1143000" y="590550"/>
            <a:ext cx="2743200" cy="609600"/>
          </a:xfrm>
        </p:spPr>
        <p:txBody>
          <a:bodyPr/>
          <a:lstStyle>
            <a:lvl1pPr>
              <a:buNone/>
              <a:defRPr sz="2800" b="1">
                <a:solidFill>
                  <a:srgbClr val="503524"/>
                </a:solidFill>
                <a:latin typeface="Adelle-Bold"/>
                <a:cs typeface="Adelle-Bold"/>
              </a:defRPr>
            </a:lvl1pPr>
          </a:lstStyle>
          <a:p>
            <a:pPr lvl="0"/>
            <a:r>
              <a:rPr lang="en-GB"/>
              <a:t>Title</a:t>
            </a:r>
          </a:p>
        </p:txBody>
      </p:sp>
      <p:sp>
        <p:nvSpPr>
          <p:cNvPr id="9"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503524"/>
                </a:solidFill>
                <a:latin typeface="Adelle" panose="02000503060000020004" pitchFamily="2" charset="77"/>
                <a:cs typeface="Adelle" panose="02000503060000020004" pitchFamily="2" charset="77"/>
              </a:defRPr>
            </a:lvl1pPr>
          </a:lstStyle>
          <a:p>
            <a:pPr lvl="0"/>
            <a:r>
              <a:rPr lang="en-GB"/>
              <a:t>Subtitle</a:t>
            </a:r>
          </a:p>
        </p:txBody>
      </p:sp>
      <p:sp>
        <p:nvSpPr>
          <p:cNvPr id="10" name="Text Placeholder 9"/>
          <p:cNvSpPr>
            <a:spLocks noGrp="1"/>
          </p:cNvSpPr>
          <p:nvPr>
            <p:ph type="body" sz="quarter" idx="12" hasCustomPrompt="1"/>
          </p:nvPr>
        </p:nvSpPr>
        <p:spPr>
          <a:xfrm>
            <a:off x="1143000" y="2266950"/>
            <a:ext cx="6629400" cy="838200"/>
          </a:xfrm>
        </p:spPr>
        <p:txBody>
          <a:bodyPr/>
          <a:lstStyle>
            <a:lvl1pPr marL="0" indent="0">
              <a:spcBef>
                <a:spcPts val="0"/>
              </a:spcBef>
              <a:buNone/>
              <a:defRPr lang="en-GB" sz="1000" b="1" i="0" baseline="0" dirty="0" smtClean="0">
                <a:solidFill>
                  <a:srgbClr val="503524"/>
                </a:solidFill>
                <a:latin typeface="Arial"/>
                <a:cs typeface="Arial"/>
              </a:defRPr>
            </a:lvl1pPr>
            <a:lvl5pPr marL="0" indent="0" algn="l">
              <a:spcBef>
                <a:spcPts val="0"/>
              </a:spcBef>
              <a:buNone/>
              <a:defRPr/>
            </a:lvl5pPr>
          </a:lstStyle>
          <a:p>
            <a:pPr fontAlgn="auto">
              <a:spcAft>
                <a:spcPts val="0"/>
              </a:spcAft>
              <a:defRPr/>
            </a:pPr>
            <a:r>
              <a:rPr lang="en-GB" sz="1000" b="0" err="1">
                <a:solidFill>
                  <a:srgbClr val="915A44"/>
                </a:solidFill>
                <a:latin typeface="Arial"/>
                <a:ea typeface="+mj-ea"/>
                <a:cs typeface="Arial"/>
              </a:rPr>
              <a:t>Lorem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ipsum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dolor</a:t>
            </a:r>
            <a:r>
              <a:rPr lang="en-GB" sz="1000" b="0">
                <a:solidFill>
                  <a:srgbClr val="915A44"/>
                </a:solidFill>
                <a:latin typeface="Arial"/>
                <a:ea typeface="+mj-ea"/>
                <a:cs typeface="Arial"/>
              </a:rPr>
              <a:t> sit </a:t>
            </a:r>
            <a:r>
              <a:rPr lang="en-GB" sz="1000" b="0" err="1">
                <a:solidFill>
                  <a:srgbClr val="915A44"/>
                </a:solidFill>
                <a:latin typeface="Arial"/>
                <a:ea typeface="+mj-ea"/>
                <a:cs typeface="Arial"/>
              </a:rPr>
              <a:t>amet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consectetur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adipiscing</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elit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in </a:t>
            </a:r>
            <a:r>
              <a:rPr lang="en-GB" sz="1000" b="0" err="1">
                <a:solidFill>
                  <a:srgbClr val="915A44"/>
                </a:solidFill>
                <a:latin typeface="Arial"/>
                <a:ea typeface="+mj-ea"/>
                <a:cs typeface="Arial"/>
              </a:rPr>
              <a:t>turpis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nibh</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suscipit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Etiam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pharetra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blandit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sapien</a:t>
            </a:r>
            <a:r>
              <a:rPr lang="en-GB" sz="1000" b="0">
                <a:solidFill>
                  <a:srgbClr val="915A44"/>
                </a:solidFill>
                <a:latin typeface="Arial"/>
                <a:ea typeface="+mj-ea"/>
                <a:cs typeface="Arial"/>
              </a:rPr>
              <a:t> at </a:t>
            </a:r>
            <a:r>
              <a:rPr lang="en-GB" sz="1000" b="0" err="1">
                <a:solidFill>
                  <a:srgbClr val="915A44"/>
                </a:solidFill>
                <a:latin typeface="Arial"/>
                <a:ea typeface="+mj-ea"/>
                <a:cs typeface="Arial"/>
              </a:rPr>
              <a:t>maximus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Fusce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egestas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neque</a:t>
            </a:r>
            <a:r>
              <a:rPr lang="en-GB" sz="1000" b="0">
                <a:solidFill>
                  <a:srgbClr val="915A44"/>
                </a:solidFill>
                <a:latin typeface="Arial"/>
                <a:ea typeface="+mj-ea"/>
                <a:cs typeface="Arial"/>
              </a:rPr>
              <a:t> a </a:t>
            </a:r>
            <a:r>
              <a:rPr lang="en-GB" sz="1000" b="0" err="1">
                <a:solidFill>
                  <a:srgbClr val="915A44"/>
                </a:solidFill>
                <a:latin typeface="Arial"/>
                <a:ea typeface="+mj-ea"/>
                <a:cs typeface="Arial"/>
              </a:rPr>
              <a:t>erat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efficitur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sagittis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diam</a:t>
            </a:r>
            <a:r>
              <a:rPr lang="en-GB" sz="1000" b="0">
                <a:solidFill>
                  <a:srgbClr val="915A44"/>
                </a:solidFill>
                <a:latin typeface="Arial"/>
                <a:ea typeface="+mj-ea"/>
                <a:cs typeface="Arial"/>
              </a:rPr>
              <a:t> quam, </a:t>
            </a:r>
            <a:r>
              <a:rPr lang="en-GB" sz="1000" b="0" err="1">
                <a:solidFill>
                  <a:srgbClr val="915A44"/>
                </a:solidFill>
                <a:latin typeface="Arial"/>
                <a:ea typeface="+mj-ea"/>
                <a:cs typeface="Arial"/>
              </a:rPr>
              <a:t>aliquam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cursus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sem</a:t>
            </a:r>
            <a:r>
              <a:rPr lang="en-GB" sz="1000" b="0">
                <a:solidFill>
                  <a:srgbClr val="915A44"/>
                </a:solidFill>
                <a:latin typeface="Arial"/>
                <a:ea typeface="+mj-ea"/>
                <a:cs typeface="Arial"/>
              </a:rPr>
              <a:t> ac, </a:t>
            </a:r>
            <a:r>
              <a:rPr lang="en-GB" sz="1000" b="0" err="1">
                <a:solidFill>
                  <a:srgbClr val="915A44"/>
                </a:solidFill>
                <a:latin typeface="Arial"/>
                <a:ea typeface="+mj-ea"/>
                <a:cs typeface="Arial"/>
              </a:rPr>
              <a:t>tincidunt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blandit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erat</a:t>
            </a:r>
            <a:r>
              <a:rPr lang="en-GB" sz="1000" b="0">
                <a:solidFill>
                  <a:srgbClr val="915A44"/>
                </a:solidFill>
                <a:latin typeface="Arial"/>
                <a:ea typeface="+mj-ea"/>
                <a:cs typeface="Arial"/>
              </a:rPr>
              <a:t>. Nam </a:t>
            </a:r>
            <a:r>
              <a:rPr lang="en-GB" sz="1000" b="0" err="1">
                <a:solidFill>
                  <a:srgbClr val="915A44"/>
                </a:solidFill>
                <a:latin typeface="Arial"/>
                <a:ea typeface="+mj-ea"/>
                <a:cs typeface="Arial"/>
              </a:rPr>
              <a:t>consequat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ligula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ut</a:t>
            </a:r>
            <a:r>
              <a:rPr lang="en-GB" sz="1000" b="0">
                <a:solidFill>
                  <a:srgbClr val="915A44"/>
                </a:solidFill>
                <a:latin typeface="Arial"/>
                <a:ea typeface="+mj-ea"/>
                <a:cs typeface="Arial"/>
              </a:rPr>
              <a:t> quam </a:t>
            </a:r>
            <a:r>
              <a:rPr lang="en-GB" sz="1000" b="0" err="1">
                <a:solidFill>
                  <a:srgbClr val="915A44"/>
                </a:solidFill>
                <a:latin typeface="Arial"/>
                <a:ea typeface="+mj-ea"/>
                <a:cs typeface="Arial"/>
              </a:rPr>
              <a:t>mollis</a:t>
            </a:r>
            <a:r>
              <a:rPr lang="en-GB" sz="1000" b="0">
                <a:solidFill>
                  <a:srgbClr val="915A44"/>
                </a:solidFill>
                <a:latin typeface="Arial"/>
                <a:ea typeface="+mj-ea"/>
                <a:cs typeface="Arial"/>
              </a:rPr>
              <a:t>, at </a:t>
            </a:r>
            <a:r>
              <a:rPr lang="en-GB" sz="1000" b="0" err="1">
                <a:solidFill>
                  <a:srgbClr val="915A44"/>
                </a:solidFill>
                <a:latin typeface="Arial"/>
                <a:ea typeface="+mj-ea"/>
                <a:cs typeface="Arial"/>
              </a:rPr>
              <a:t>elementum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eros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scelerisque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Fusce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massa</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libero</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ultrices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laoreet</a:t>
            </a:r>
            <a:r>
              <a:rPr lang="en-GB" sz="1000" b="0">
                <a:solidFill>
                  <a:srgbClr val="915A44"/>
                </a:solidFill>
                <a:latin typeface="Arial"/>
                <a:ea typeface="+mj-ea"/>
                <a:cs typeface="Arial"/>
              </a:rPr>
              <a:t> quam in, </a:t>
            </a:r>
            <a:r>
              <a:rPr lang="en-GB" sz="1000" b="0" err="1">
                <a:solidFill>
                  <a:srgbClr val="915A44"/>
                </a:solidFill>
                <a:latin typeface="Arial"/>
                <a:ea typeface="+mj-ea"/>
                <a:cs typeface="Arial"/>
              </a:rPr>
              <a:t>euismod</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volutpat</a:t>
            </a:r>
            <a:r>
              <a:rPr lang="en-GB" sz="1000" b="0">
                <a:solidFill>
                  <a:srgbClr val="915A44"/>
                </a:solidFill>
                <a:latin typeface="Arial"/>
                <a:ea typeface="+mj-ea"/>
                <a:cs typeface="Arial"/>
              </a:rPr>
              <a:t> ex. </a:t>
            </a:r>
            <a:r>
              <a:rPr lang="en-GB" sz="1000" b="0" err="1">
                <a:solidFill>
                  <a:srgbClr val="915A44"/>
                </a:solidFill>
                <a:latin typeface="Arial"/>
                <a:ea typeface="+mj-ea"/>
                <a:cs typeface="Arial"/>
              </a:rPr>
              <a:t>Vestibulum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feugiat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condimentum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sem</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quis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egestas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Suspendisse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eu</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neque</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aliquet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porttitor</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nunc</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vel</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gravida</a:t>
            </a:r>
            <a:r>
              <a:rPr lang="en-GB" sz="1000" b="0">
                <a:solidFill>
                  <a:srgbClr val="915A44"/>
                </a:solidFill>
                <a:latin typeface="Arial"/>
                <a:ea typeface="+mj-ea"/>
                <a:cs typeface="Arial"/>
              </a:rPr>
              <a:t> dui. </a:t>
            </a:r>
            <a:r>
              <a:rPr lang="en-GB" sz="1000" b="0" err="1">
                <a:solidFill>
                  <a:srgbClr val="915A44"/>
                </a:solidFill>
                <a:latin typeface="Arial"/>
                <a:ea typeface="+mj-ea"/>
                <a:cs typeface="Arial"/>
              </a:rPr>
              <a:t>Mauris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quis</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turpis</a:t>
            </a:r>
            <a:r>
              <a:rPr lang="en-GB" sz="1000" b="0">
                <a:solidFill>
                  <a:srgbClr val="915A44"/>
                </a:solidFill>
                <a:latin typeface="Arial"/>
                <a:ea typeface="+mj-ea"/>
                <a:cs typeface="Arial"/>
              </a:rPr>
              <a:t> at magna </a:t>
            </a:r>
            <a:r>
              <a:rPr lang="en-GB" sz="1000" b="0" err="1">
                <a:solidFill>
                  <a:srgbClr val="915A44"/>
                </a:solidFill>
                <a:latin typeface="Arial"/>
                <a:ea typeface="+mj-ea"/>
                <a:cs typeface="Arial"/>
              </a:rPr>
              <a:t>imperdiet</a:t>
            </a:r>
            <a:r>
              <a:rPr lang="en-GB" sz="1000" b="0">
                <a:solidFill>
                  <a:srgbClr val="915A44"/>
                </a:solidFill>
                <a:latin typeface="Arial"/>
                <a:ea typeface="+mj-ea"/>
                <a:cs typeface="Arial"/>
              </a:rPr>
              <a:t> </a:t>
            </a:r>
            <a:r>
              <a:rPr lang="en-GB" sz="1000" b="0" err="1">
                <a:solidFill>
                  <a:srgbClr val="915A44"/>
                </a:solidFill>
                <a:latin typeface="Arial"/>
                <a:ea typeface="+mj-ea"/>
                <a:cs typeface="Arial"/>
              </a:rPr>
              <a:t>vehicula</a:t>
            </a:r>
            <a:r>
              <a:rPr lang="en-GB" sz="1000" b="0">
                <a:solidFill>
                  <a:srgbClr val="915A44"/>
                </a:solidFill>
                <a:latin typeface="Arial"/>
                <a:ea typeface="+mj-ea"/>
                <a:cs typeface="Arial"/>
              </a:rPr>
              <a:t>.</a:t>
            </a:r>
          </a:p>
        </p:txBody>
      </p:sp>
      <p:sp>
        <p:nvSpPr>
          <p:cNvPr id="11" name="Text Placeholder 4"/>
          <p:cNvSpPr>
            <a:spLocks noGrp="1"/>
          </p:cNvSpPr>
          <p:nvPr>
            <p:ph type="body" sz="quarter" idx="13" hasCustomPrompt="1"/>
          </p:nvPr>
        </p:nvSpPr>
        <p:spPr>
          <a:xfrm>
            <a:off x="1143000" y="1962150"/>
            <a:ext cx="2743200" cy="304800"/>
          </a:xfrm>
        </p:spPr>
        <p:txBody>
          <a:bodyPr/>
          <a:lstStyle>
            <a:lvl1pPr>
              <a:buNone/>
              <a:defRPr sz="1200" b="1">
                <a:solidFill>
                  <a:srgbClr val="503524"/>
                </a:solidFill>
                <a:latin typeface="Arial"/>
                <a:cs typeface="Arial"/>
              </a:defRPr>
            </a:lvl1pPr>
          </a:lstStyle>
          <a:p>
            <a:pPr lvl="0"/>
            <a:r>
              <a:rPr lang="en-GB"/>
              <a:t>Subtitle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4"/>
          <p:cNvSpPr>
            <a:spLocks noGrp="1"/>
          </p:cNvSpPr>
          <p:nvPr>
            <p:ph type="body" sz="quarter" idx="10" hasCustomPrompt="1"/>
          </p:nvPr>
        </p:nvSpPr>
        <p:spPr>
          <a:xfrm>
            <a:off x="1143000" y="590550"/>
            <a:ext cx="2743200" cy="609600"/>
          </a:xfrm>
        </p:spPr>
        <p:txBody>
          <a:bodyPr/>
          <a:lstStyle>
            <a:lvl1pPr>
              <a:buNone/>
              <a:defRPr sz="2800" b="1">
                <a:solidFill>
                  <a:srgbClr val="503524"/>
                </a:solidFill>
                <a:latin typeface="Adelle-Bold"/>
                <a:cs typeface="Adelle-Bold"/>
              </a:defRPr>
            </a:lvl1pPr>
          </a:lstStyle>
          <a:p>
            <a:pPr lvl="0"/>
            <a:r>
              <a:rPr lang="en-GB"/>
              <a:t>Title</a:t>
            </a:r>
          </a:p>
        </p:txBody>
      </p:sp>
      <p:sp>
        <p:nvSpPr>
          <p:cNvPr id="10" name="Text Placeholder 4"/>
          <p:cNvSpPr>
            <a:spLocks noGrp="1"/>
          </p:cNvSpPr>
          <p:nvPr>
            <p:ph type="body" sz="quarter" idx="11" hasCustomPrompt="1"/>
          </p:nvPr>
        </p:nvSpPr>
        <p:spPr>
          <a:xfrm>
            <a:off x="1143000" y="1200150"/>
            <a:ext cx="2743200" cy="457200"/>
          </a:xfrm>
        </p:spPr>
        <p:txBody>
          <a:bodyPr/>
          <a:lstStyle>
            <a:lvl1pPr>
              <a:buNone/>
              <a:defRPr sz="1800" b="0" i="0">
                <a:solidFill>
                  <a:srgbClr val="503524"/>
                </a:solidFill>
                <a:latin typeface="Adelle" panose="02000503060000020004" pitchFamily="2" charset="77"/>
                <a:cs typeface="Adelle" panose="02000503060000020004" pitchFamily="2" charset="77"/>
              </a:defRPr>
            </a:lvl1pPr>
          </a:lstStyle>
          <a:p>
            <a:pPr lvl="0"/>
            <a:r>
              <a:rPr lang="en-GB"/>
              <a:t>Subtitle</a:t>
            </a:r>
          </a:p>
        </p:txBody>
      </p:sp>
      <p:sp>
        <p:nvSpPr>
          <p:cNvPr id="12" name="Text Placeholder 4"/>
          <p:cNvSpPr>
            <a:spLocks noGrp="1"/>
          </p:cNvSpPr>
          <p:nvPr>
            <p:ph type="body" sz="quarter" idx="13" hasCustomPrompt="1"/>
          </p:nvPr>
        </p:nvSpPr>
        <p:spPr>
          <a:xfrm>
            <a:off x="1143000" y="1809750"/>
            <a:ext cx="2743200" cy="304800"/>
          </a:xfrm>
        </p:spPr>
        <p:txBody>
          <a:bodyPr/>
          <a:lstStyle>
            <a:lvl1pPr>
              <a:buNone/>
              <a:defRPr sz="1200" b="1">
                <a:solidFill>
                  <a:srgbClr val="503524"/>
                </a:solidFill>
                <a:latin typeface="Arial"/>
                <a:cs typeface="Arial"/>
              </a:defRPr>
            </a:lvl1pPr>
          </a:lstStyle>
          <a:p>
            <a:pPr lvl="0"/>
            <a:r>
              <a:rPr lang="en-GB"/>
              <a:t>Subtitle</a:t>
            </a:r>
          </a:p>
        </p:txBody>
      </p:sp>
      <p:sp>
        <p:nvSpPr>
          <p:cNvPr id="13" name="Picture Placeholder 17"/>
          <p:cNvSpPr>
            <a:spLocks noGrp="1"/>
          </p:cNvSpPr>
          <p:nvPr>
            <p:ph type="pic" sz="quarter" idx="18" hasCustomPrompt="1"/>
          </p:nvPr>
        </p:nvSpPr>
        <p:spPr>
          <a:xfrm>
            <a:off x="5486400" y="2101850"/>
            <a:ext cx="2362200" cy="1397000"/>
          </a:xfrm>
          <a:blipFill rotWithShape="1">
            <a:blip r:embed="rId3"/>
            <a:stretch>
              <a:fillRect/>
            </a:stretch>
          </a:blipFill>
        </p:spPr>
        <p:txBody>
          <a:bodyPr/>
          <a:lstStyle>
            <a:lvl1pPr>
              <a:buNone/>
              <a:defRPr/>
            </a:lvl1pPr>
          </a:lstStyle>
          <a:p>
            <a:r>
              <a:rPr lang="en-GB"/>
              <a:t> </a:t>
            </a:r>
          </a:p>
        </p:txBody>
      </p:sp>
      <p:sp>
        <p:nvSpPr>
          <p:cNvPr id="14" name="Text Placeholder 4"/>
          <p:cNvSpPr>
            <a:spLocks noGrp="1"/>
          </p:cNvSpPr>
          <p:nvPr>
            <p:ph type="body" sz="quarter" idx="15" hasCustomPrompt="1"/>
          </p:nvPr>
        </p:nvSpPr>
        <p:spPr>
          <a:xfrm>
            <a:off x="6019800" y="28765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5" name="Picture Placeholder 17"/>
          <p:cNvSpPr>
            <a:spLocks noGrp="1"/>
          </p:cNvSpPr>
          <p:nvPr>
            <p:ph type="pic" sz="quarter" idx="17" hasCustomPrompt="1"/>
          </p:nvPr>
        </p:nvSpPr>
        <p:spPr>
          <a:xfrm>
            <a:off x="5486400" y="590550"/>
            <a:ext cx="2362200" cy="1397000"/>
          </a:xfrm>
          <a:blipFill rotWithShape="1">
            <a:blip r:embed="rId4"/>
            <a:stretch>
              <a:fillRect/>
            </a:stretch>
          </a:blipFill>
        </p:spPr>
        <p:txBody>
          <a:bodyPr/>
          <a:lstStyle>
            <a:lvl1pPr>
              <a:buNone/>
              <a:defRPr/>
            </a:lvl1pPr>
          </a:lstStyle>
          <a:p>
            <a:r>
              <a:rPr lang="en-GB"/>
              <a:t> </a:t>
            </a:r>
          </a:p>
        </p:txBody>
      </p:sp>
      <p:sp>
        <p:nvSpPr>
          <p:cNvPr id="16" name="Text Placeholder 4"/>
          <p:cNvSpPr>
            <a:spLocks noGrp="1"/>
          </p:cNvSpPr>
          <p:nvPr>
            <p:ph type="body" sz="quarter" idx="14" hasCustomPrompt="1"/>
          </p:nvPr>
        </p:nvSpPr>
        <p:spPr>
          <a:xfrm>
            <a:off x="6096000" y="1200150"/>
            <a:ext cx="1447800" cy="304800"/>
          </a:xfrm>
        </p:spPr>
        <p:txBody>
          <a:bodyPr/>
          <a:lstStyle>
            <a:lvl1pPr>
              <a:buNone/>
              <a:defRPr sz="1200" b="1">
                <a:solidFill>
                  <a:schemeClr val="bg1"/>
                </a:solidFill>
                <a:latin typeface="Arial"/>
                <a:cs typeface="Arial"/>
              </a:defRPr>
            </a:lvl1pPr>
          </a:lstStyle>
          <a:p>
            <a:pPr lvl="0"/>
            <a:r>
              <a:rPr lang="en-GB"/>
              <a:t>Example Image</a:t>
            </a:r>
          </a:p>
        </p:txBody>
      </p:sp>
      <p:sp>
        <p:nvSpPr>
          <p:cNvPr id="17" name="Text Placeholder 18"/>
          <p:cNvSpPr>
            <a:spLocks noGrp="1"/>
          </p:cNvSpPr>
          <p:nvPr>
            <p:ph type="body" sz="quarter" idx="19" hasCustomPrompt="1"/>
          </p:nvPr>
        </p:nvSpPr>
        <p:spPr>
          <a:xfrm>
            <a:off x="1143000" y="2266950"/>
            <a:ext cx="3429000" cy="990600"/>
          </a:xfrm>
        </p:spPr>
        <p:txBody>
          <a:bodyPr/>
          <a:lstStyle>
            <a:lvl1pPr marL="0" indent="0">
              <a:spcBef>
                <a:spcPts val="0"/>
              </a:spcBef>
              <a:buNone/>
              <a:defRPr sz="1000" baseline="0">
                <a:solidFill>
                  <a:srgbClr val="740000"/>
                </a:solidFill>
                <a:latin typeface="Arial"/>
              </a:defRPr>
            </a:lvl1pPr>
          </a:lstStyle>
          <a:p>
            <a:pPr lvl="0"/>
            <a:r>
              <a:rPr lang="en-GB" err="1"/>
              <a:t>Lorem</a:t>
            </a:r>
            <a:r>
              <a:rPr lang="en-GB"/>
              <a:t> </a:t>
            </a:r>
            <a:r>
              <a:rPr lang="en-GB" err="1"/>
              <a:t>ipsum</a:t>
            </a:r>
            <a:r>
              <a:rPr lang="en-GB"/>
              <a:t>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Nunc</a:t>
            </a:r>
            <a:r>
              <a:rPr lang="en-GB"/>
              <a:t> ac </a:t>
            </a:r>
            <a:r>
              <a:rPr lang="en-GB" err="1"/>
              <a:t>posuere</a:t>
            </a:r>
            <a:r>
              <a:rPr lang="en-GB"/>
              <a:t> quam, et </a:t>
            </a:r>
            <a:r>
              <a:rPr lang="en-GB" err="1"/>
              <a:t>rhoncus</a:t>
            </a:r>
            <a:r>
              <a:rPr lang="en-GB"/>
              <a:t> </a:t>
            </a:r>
            <a:r>
              <a:rPr lang="en-GB" err="1"/>
              <a:t>eros</a:t>
            </a:r>
            <a:r>
              <a:rPr lang="en-GB"/>
              <a:t>. </a:t>
            </a:r>
            <a:r>
              <a:rPr lang="en-GB" err="1"/>
              <a:t>Vestibulum</a:t>
            </a:r>
            <a:r>
              <a:rPr lang="en-GB"/>
              <a:t> nisi </a:t>
            </a:r>
            <a:r>
              <a:rPr lang="en-GB" err="1"/>
              <a:t>lectus</a:t>
            </a:r>
            <a:r>
              <a:rPr lang="en-GB"/>
              <a:t>, </a:t>
            </a:r>
            <a:r>
              <a:rPr lang="en-GB" err="1"/>
              <a:t>mollis</a:t>
            </a:r>
            <a:r>
              <a:rPr lang="en-GB"/>
              <a:t> sit </a:t>
            </a:r>
            <a:r>
              <a:rPr lang="en-GB" err="1"/>
              <a:t>amet</a:t>
            </a:r>
            <a:r>
              <a:rPr lang="en-GB"/>
              <a:t> </a:t>
            </a:r>
            <a:r>
              <a:rPr lang="en-GB" err="1"/>
              <a:t>nunc</a:t>
            </a:r>
            <a:r>
              <a:rPr lang="en-GB"/>
              <a:t> </a:t>
            </a:r>
            <a:r>
              <a:rPr lang="en-GB" err="1"/>
              <a:t>feugiat</a:t>
            </a:r>
            <a:r>
              <a:rPr lang="en-GB"/>
              <a:t>, </a:t>
            </a:r>
            <a:r>
              <a:rPr lang="en-GB" err="1"/>
              <a:t>aliquet</a:t>
            </a:r>
            <a:r>
              <a:rPr lang="en-GB"/>
              <a:t> </a:t>
            </a:r>
            <a:r>
              <a:rPr lang="en-GB" err="1"/>
              <a:t>eleifend</a:t>
            </a:r>
            <a:r>
              <a:rPr lang="en-GB"/>
              <a:t> dui. </a:t>
            </a:r>
            <a:r>
              <a:rPr lang="en-GB" err="1"/>
              <a:t>Vivamus</a:t>
            </a:r>
            <a:r>
              <a:rPr lang="en-GB"/>
              <a:t> in </a:t>
            </a:r>
            <a:r>
              <a:rPr lang="en-GB" err="1"/>
              <a:t>pretium</a:t>
            </a:r>
            <a:r>
              <a:rPr lang="en-GB"/>
              <a:t> lacus, a </a:t>
            </a:r>
            <a:r>
              <a:rPr lang="en-GB" err="1"/>
              <a:t>tincidunt</a:t>
            </a:r>
            <a:r>
              <a:rPr lang="en-GB"/>
              <a:t> </a:t>
            </a:r>
            <a:r>
              <a:rPr lang="en-GB" err="1"/>
              <a:t>ipsum</a:t>
            </a:r>
            <a:r>
              <a:rPr lang="en-GB"/>
              <a:t>.</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54A7FD6C-36E8-6C4D-BAA4-CC11832FE296}" type="datetime1">
              <a:rPr lang="en-GB"/>
              <a:pPr>
                <a:defRPr/>
              </a:pPr>
              <a:t>16/05/2025</a:t>
            </a:fld>
            <a:endParaRPr lang="en-GB"/>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D712DE47-DF21-F942-BB5E-4B3523C541B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8.xml"/><Relationship Id="rId4" Type="http://schemas.openxmlformats.org/officeDocument/2006/relationships/hyperlink" Target="mailto:jobs@wilderkent.org.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kentwildlifetrust.org.uk/wilder-kent-strategy" TargetMode="External"/><Relationship Id="rId4" Type="http://schemas.openxmlformats.org/officeDocument/2006/relationships/diagramLayout" Target="../diagrams/layout1.xml"/><Relationship Id="rId9" Type="http://schemas.openxmlformats.org/officeDocument/2006/relationships/hyperlink" Target="https://www.kentwildlifetrust.org.uk/"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8.xml"/><Relationship Id="rId4" Type="http://schemas.openxmlformats.org/officeDocument/2006/relationships/hyperlink" Target="https://www.kentwildlifetrust.org.uk/work-for-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pic>
        <p:nvPicPr>
          <p:cNvPr id="5" name="Picture 4" descr="A picture containing text, night sky">
            <a:extLst>
              <a:ext uri="{FF2B5EF4-FFF2-40B4-BE49-F238E27FC236}">
                <a16:creationId xmlns:a16="http://schemas.microsoft.com/office/drawing/2014/main" id="{32727F09-CFB6-5279-23E6-9BCCE42604DD}"/>
              </a:ext>
            </a:extLst>
          </p:cNvPr>
          <p:cNvPicPr>
            <a:picLocks noChangeAspect="1"/>
          </p:cNvPicPr>
          <p:nvPr/>
        </p:nvPicPr>
        <p:blipFill>
          <a:blip r:embed="rId3"/>
          <a:stretch>
            <a:fillRect/>
          </a:stretch>
        </p:blipFill>
        <p:spPr>
          <a:xfrm>
            <a:off x="-76200" y="361"/>
            <a:ext cx="9220200" cy="5186363"/>
          </a:xfrm>
          <a:prstGeom prst="rect">
            <a:avLst/>
          </a:prstGeom>
        </p:spPr>
      </p:pic>
      <p:sp>
        <p:nvSpPr>
          <p:cNvPr id="4" name="Google Shape;46;p7">
            <a:extLst>
              <a:ext uri="{FF2B5EF4-FFF2-40B4-BE49-F238E27FC236}">
                <a16:creationId xmlns:a16="http://schemas.microsoft.com/office/drawing/2014/main" id="{76EFB6F8-B3FF-ADE1-5618-4432EFC1D3AD}"/>
              </a:ext>
            </a:extLst>
          </p:cNvPr>
          <p:cNvSpPr txBox="1"/>
          <p:nvPr/>
        </p:nvSpPr>
        <p:spPr>
          <a:xfrm>
            <a:off x="6575772" y="4729709"/>
            <a:ext cx="2163589" cy="203752"/>
          </a:xfrm>
          <a:prstGeom prst="rect">
            <a:avLst/>
          </a:prstGeom>
          <a:noFill/>
          <a:ln>
            <a:noFill/>
          </a:ln>
        </p:spPr>
        <p:txBody>
          <a:bodyPr spcFirstLastPara="1" wrap="square" lIns="0" tIns="7788" rIns="0" bIns="0" anchor="t" anchorCtr="0">
            <a:spAutoFit/>
          </a:bodyPr>
          <a:lstStyle/>
          <a:p>
            <a:pPr marL="5776" algn="r">
              <a:spcBef>
                <a:spcPts val="0"/>
              </a:spcBef>
              <a:spcAft>
                <a:spcPts val="0"/>
              </a:spcAft>
            </a:pPr>
            <a:r>
              <a:rPr lang="en-US" sz="1273">
                <a:latin typeface="+mj-lt"/>
                <a:ea typeface="IBM Plex Mono Light"/>
                <a:cs typeface="Rubik" panose="00000500000000000000" pitchFamily="2" charset="-79"/>
                <a:sym typeface="IBM Plex Mono Light"/>
              </a:rPr>
              <a:t>kentwildlifetrust.org.uk</a:t>
            </a:r>
            <a:endParaRPr sz="1273">
              <a:latin typeface="+mj-lt"/>
              <a:ea typeface="IBM Plex Mono Light"/>
              <a:cs typeface="Rubik" panose="00000500000000000000" pitchFamily="2" charset="-79"/>
              <a:sym typeface="IBM Plex Mono Light"/>
            </a:endParaRPr>
          </a:p>
        </p:txBody>
      </p:sp>
      <p:pic>
        <p:nvPicPr>
          <p:cNvPr id="3" name="Picture 2" descr="A logo for a wildlife company&#10;&#10;Description automatically generated">
            <a:extLst>
              <a:ext uri="{FF2B5EF4-FFF2-40B4-BE49-F238E27FC236}">
                <a16:creationId xmlns:a16="http://schemas.microsoft.com/office/drawing/2014/main" id="{A92C187C-4E20-0902-9AD2-AADC7A4A8D0B}"/>
              </a:ext>
            </a:extLst>
          </p:cNvPr>
          <p:cNvPicPr>
            <a:picLocks noChangeAspect="1"/>
          </p:cNvPicPr>
          <p:nvPr/>
        </p:nvPicPr>
        <p:blipFill>
          <a:blip r:embed="rId4"/>
          <a:stretch>
            <a:fillRect/>
          </a:stretch>
        </p:blipFill>
        <p:spPr>
          <a:xfrm>
            <a:off x="7284745" y="318270"/>
            <a:ext cx="1516997" cy="600221"/>
          </a:xfrm>
          <a:prstGeom prst="rect">
            <a:avLst/>
          </a:prstGeom>
        </p:spPr>
      </p:pic>
      <p:sp>
        <p:nvSpPr>
          <p:cNvPr id="2" name="TextBox 1">
            <a:extLst>
              <a:ext uri="{FF2B5EF4-FFF2-40B4-BE49-F238E27FC236}">
                <a16:creationId xmlns:a16="http://schemas.microsoft.com/office/drawing/2014/main" id="{B3125E39-172D-63D9-056D-AE5E619E5073}"/>
              </a:ext>
            </a:extLst>
          </p:cNvPr>
          <p:cNvSpPr txBox="1"/>
          <p:nvPr/>
        </p:nvSpPr>
        <p:spPr>
          <a:xfrm>
            <a:off x="762000" y="1276350"/>
            <a:ext cx="6414358" cy="1754326"/>
          </a:xfrm>
          <a:prstGeom prst="rect">
            <a:avLst/>
          </a:prstGeom>
          <a:noFill/>
        </p:spPr>
        <p:txBody>
          <a:bodyPr wrap="square" rtlCol="0">
            <a:spAutoFit/>
          </a:bodyPr>
          <a:lstStyle/>
          <a:p>
            <a:pPr algn="ctr"/>
            <a:r>
              <a:rPr lang="en-US" sz="3600" b="1">
                <a:latin typeface="+mn-lt"/>
              </a:rPr>
              <a:t>GUIDANCE NOTES </a:t>
            </a:r>
          </a:p>
          <a:p>
            <a:pPr algn="ctr"/>
            <a:r>
              <a:rPr lang="en-US" sz="3600" b="1">
                <a:latin typeface="+mn-lt"/>
              </a:rPr>
              <a:t>FOR COMPLETING YOUR APPLICATION</a:t>
            </a:r>
            <a:endParaRPr lang="en-GB" sz="3600" b="1">
              <a:latin typeface="+mn-lt"/>
            </a:endParaRPr>
          </a:p>
        </p:txBody>
      </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50" name="Google Shape;250;p18"/>
          <p:cNvSpPr txBox="1"/>
          <p:nvPr/>
        </p:nvSpPr>
        <p:spPr>
          <a:xfrm>
            <a:off x="853720" y="2504424"/>
            <a:ext cx="3283057" cy="625703"/>
          </a:xfrm>
          <a:prstGeom prst="rect">
            <a:avLst/>
          </a:prstGeom>
          <a:noFill/>
          <a:ln>
            <a:noFill/>
          </a:ln>
        </p:spPr>
        <p:txBody>
          <a:bodyPr spcFirstLastPara="1" wrap="square" lIns="0" tIns="5480" rIns="0" bIns="0" anchor="t" anchorCtr="0">
            <a:spAutoFit/>
          </a:bodyPr>
          <a:lstStyle/>
          <a:p>
            <a:pPr marL="5776" marR="2310">
              <a:lnSpc>
                <a:spcPct val="123300"/>
              </a:lnSpc>
              <a:spcBef>
                <a:spcPts val="0"/>
              </a:spcBef>
              <a:spcAft>
                <a:spcPts val="0"/>
              </a:spcAft>
            </a:pPr>
            <a:endParaRPr lang="en-US" sz="1092">
              <a:solidFill>
                <a:srgbClr val="072235"/>
              </a:solidFill>
              <a:latin typeface="+mn-lt"/>
              <a:ea typeface="IBM Plex Mono"/>
              <a:cs typeface="IBM Plex Mono"/>
              <a:sym typeface="IBM Plex Mono"/>
            </a:endParaRPr>
          </a:p>
          <a:p>
            <a:pPr marL="5776" marR="2310">
              <a:lnSpc>
                <a:spcPct val="123300"/>
              </a:lnSpc>
              <a:spcBef>
                <a:spcPts val="0"/>
              </a:spcBef>
              <a:spcAft>
                <a:spcPts val="0"/>
              </a:spcAft>
            </a:pPr>
            <a:endParaRPr lang="en-US" sz="1092">
              <a:solidFill>
                <a:srgbClr val="072235"/>
              </a:solidFill>
              <a:latin typeface="+mn-lt"/>
              <a:ea typeface="IBM Plex Mono"/>
              <a:cs typeface="IBM Plex Mono"/>
              <a:sym typeface="IBM Plex Mono"/>
            </a:endParaRPr>
          </a:p>
          <a:p>
            <a:pPr marL="5776" marR="2310">
              <a:lnSpc>
                <a:spcPct val="123300"/>
              </a:lnSpc>
              <a:spcBef>
                <a:spcPts val="0"/>
              </a:spcBef>
              <a:spcAft>
                <a:spcPts val="0"/>
              </a:spcAft>
            </a:pPr>
            <a:endParaRPr sz="1092">
              <a:latin typeface="+mn-lt"/>
              <a:ea typeface="IBM Plex Mono"/>
              <a:cs typeface="IBM Plex Mono"/>
              <a:sym typeface="IBM Plex Mono"/>
            </a:endParaRPr>
          </a:p>
        </p:txBody>
      </p:sp>
      <p:pic>
        <p:nvPicPr>
          <p:cNvPr id="11" name="Picture 10" descr="A picture containing silhouette, night sky&#10;&#10;Description automatically generated">
            <a:extLst>
              <a:ext uri="{FF2B5EF4-FFF2-40B4-BE49-F238E27FC236}">
                <a16:creationId xmlns:a16="http://schemas.microsoft.com/office/drawing/2014/main" id="{6A124603-0679-05A9-A1CE-FDF48C499D87}"/>
              </a:ext>
            </a:extLst>
          </p:cNvPr>
          <p:cNvPicPr>
            <a:picLocks noChangeAspect="1"/>
          </p:cNvPicPr>
          <p:nvPr/>
        </p:nvPicPr>
        <p:blipFill rotWithShape="1">
          <a:blip r:embed="rId3"/>
          <a:srcRect t="76197"/>
          <a:stretch/>
        </p:blipFill>
        <p:spPr>
          <a:xfrm>
            <a:off x="321" y="3872819"/>
            <a:ext cx="9143358" cy="1270681"/>
          </a:xfrm>
          <a:prstGeom prst="rect">
            <a:avLst/>
          </a:prstGeom>
        </p:spPr>
      </p:pic>
      <p:sp>
        <p:nvSpPr>
          <p:cNvPr id="3" name="TextBox 2">
            <a:extLst>
              <a:ext uri="{FF2B5EF4-FFF2-40B4-BE49-F238E27FC236}">
                <a16:creationId xmlns:a16="http://schemas.microsoft.com/office/drawing/2014/main" id="{CB86D659-CFBE-4FBA-FCAF-BE00ACD4F2C8}"/>
              </a:ext>
            </a:extLst>
          </p:cNvPr>
          <p:cNvSpPr txBox="1"/>
          <p:nvPr/>
        </p:nvSpPr>
        <p:spPr>
          <a:xfrm>
            <a:off x="1219200" y="361950"/>
            <a:ext cx="6291629" cy="4001095"/>
          </a:xfrm>
          <a:prstGeom prst="rect">
            <a:avLst/>
          </a:prstGeom>
          <a:noFill/>
        </p:spPr>
        <p:txBody>
          <a:bodyPr wrap="square" lIns="91440" tIns="45720" rIns="91440" bIns="45720" rtlCol="0" anchor="t">
            <a:spAutoFit/>
          </a:bodyPr>
          <a:lstStyle/>
          <a:p>
            <a:pPr algn="just">
              <a:spcAft>
                <a:spcPts val="1000"/>
              </a:spcAft>
            </a:pPr>
            <a:endParaRPr lang="en-US" sz="1200">
              <a:effectLst/>
              <a:latin typeface="Arial" panose="020B0604020202020204" pitchFamily="34" charset="0"/>
              <a:ea typeface="Cambria" panose="02040503050406030204" pitchFamily="18" charset="0"/>
              <a:cs typeface="Times New Roman" panose="02020603050405020304" pitchFamily="18" charset="0"/>
            </a:endParaRPr>
          </a:p>
          <a:p>
            <a:pPr algn="just">
              <a:spcAft>
                <a:spcPts val="1000"/>
              </a:spcAft>
            </a:pPr>
            <a:r>
              <a:rPr lang="en-US" sz="1200">
                <a:effectLst/>
                <a:latin typeface="+mn-lt"/>
                <a:ea typeface="Cambria" panose="02040503050406030204" pitchFamily="18" charset="0"/>
                <a:cs typeface="Times New Roman" panose="02020603050405020304" pitchFamily="18" charset="0"/>
              </a:rPr>
              <a:t>Dear Applicant,</a:t>
            </a:r>
            <a:endParaRPr lang="en-GB" sz="1200">
              <a:effectLst/>
              <a:latin typeface="+mn-lt"/>
              <a:ea typeface="Cambria" panose="02040503050406030204" pitchFamily="18" charset="0"/>
              <a:cs typeface="Times New Roman" panose="02020603050405020304" pitchFamily="18" charset="0"/>
            </a:endParaRPr>
          </a:p>
          <a:p>
            <a:pPr algn="l"/>
            <a:r>
              <a:rPr lang="en-US" sz="1200" b="0">
                <a:effectLst/>
                <a:latin typeface="+mn-lt"/>
                <a:ea typeface="Cambria" panose="02040503050406030204" pitchFamily="18" charset="0"/>
                <a:cs typeface="Times New Roman" panose="02020603050405020304" pitchFamily="18" charset="0"/>
              </a:rPr>
              <a:t>Thank you for your interest in working with Kent Wildlife Trust</a:t>
            </a:r>
            <a:r>
              <a:rPr lang="en-US" sz="1200">
                <a:latin typeface="+mn-lt"/>
                <a:ea typeface="Cambria" panose="02040503050406030204" pitchFamily="18" charset="0"/>
                <a:cs typeface="Times New Roman" panose="02020603050405020304" pitchFamily="18" charset="0"/>
              </a:rPr>
              <a:t>!  This could be the first step in working amongst passionate conservationists striving to achieve the vision of a Wilder Kent.  </a:t>
            </a:r>
            <a:endParaRPr lang="en-GB" sz="1200" b="1">
              <a:effectLst/>
              <a:latin typeface="+mn-lt"/>
              <a:ea typeface="Times New Roman" panose="02020603050405020304" pitchFamily="18" charset="0"/>
              <a:cs typeface="Times New Roman" panose="02020603050405020304" pitchFamily="18" charset="0"/>
            </a:endParaRPr>
          </a:p>
          <a:p>
            <a:pPr algn="l"/>
            <a:endParaRPr lang="en-GB" sz="1200" b="1">
              <a:effectLst/>
              <a:latin typeface="+mn-lt"/>
              <a:ea typeface="Times New Roman" panose="02020603050405020304" pitchFamily="18" charset="0"/>
              <a:cs typeface="Times New Roman" panose="02020603050405020304" pitchFamily="18" charset="0"/>
            </a:endParaRPr>
          </a:p>
          <a:p>
            <a:pPr marR="629920">
              <a:spcAft>
                <a:spcPts val="1000"/>
              </a:spcAft>
            </a:pPr>
            <a:r>
              <a:rPr lang="en-US" sz="1200">
                <a:effectLst/>
                <a:latin typeface="+mn-lt"/>
                <a:ea typeface="Cambria" panose="02040503050406030204" pitchFamily="18" charset="0"/>
                <a:cs typeface="Times New Roman" panose="02020603050405020304" pitchFamily="18" charset="0"/>
              </a:rPr>
              <a:t>Kent Wildlife Trust always aims to recruit the person who is most suited to the job. Recruitment will be solely based on your abilities and individual merit as measured against the criteria for the job. Qualifications, experience and skills will be assessed at the level that is relevant to the role.</a:t>
            </a:r>
            <a:endParaRPr lang="en-GB" sz="1200">
              <a:effectLst/>
              <a:latin typeface="+mn-lt"/>
              <a:ea typeface="Cambria" panose="02040503050406030204" pitchFamily="18" charset="0"/>
              <a:cs typeface="Times New Roman" panose="02020603050405020304" pitchFamily="18" charset="0"/>
            </a:endParaRPr>
          </a:p>
          <a:p>
            <a:pPr algn="just">
              <a:spcAft>
                <a:spcPts val="1000"/>
              </a:spcAft>
            </a:pPr>
            <a:r>
              <a:rPr lang="en-US" sz="1200">
                <a:effectLst/>
                <a:latin typeface="+mn-lt"/>
                <a:ea typeface="Cambria"/>
                <a:cs typeface="Times New Roman"/>
              </a:rPr>
              <a:t>It is our intention to appoint the best candidate for every vacancy and to do this fairly we need all applicants to provide relevant information about themselves.</a:t>
            </a:r>
            <a:r>
              <a:rPr lang="en-US" sz="1200">
                <a:latin typeface="+mn-lt"/>
                <a:ea typeface="Cambria"/>
                <a:cs typeface="Times New Roman"/>
              </a:rPr>
              <a:t> </a:t>
            </a:r>
            <a:r>
              <a:rPr lang="en-US" sz="1200">
                <a:effectLst/>
                <a:latin typeface="+mn-lt"/>
                <a:ea typeface="Cambria"/>
                <a:cs typeface="Times New Roman"/>
              </a:rPr>
              <a:t> This information should relate directly to the requirements of the job, which are listed in the Job Description and which are regarded as essential to work effectively in post.</a:t>
            </a:r>
            <a:endParaRPr lang="en-GB" sz="1200">
              <a:effectLst/>
              <a:latin typeface="+mn-lt"/>
              <a:ea typeface="Cambria"/>
              <a:cs typeface="Times New Roman"/>
            </a:endParaRPr>
          </a:p>
          <a:p>
            <a:pPr>
              <a:spcAft>
                <a:spcPts val="1000"/>
              </a:spcAft>
            </a:pPr>
            <a:r>
              <a:rPr lang="en-US" sz="1200">
                <a:latin typeface="+mn-lt"/>
                <a:ea typeface="Cambria"/>
                <a:cs typeface="Times New Roman"/>
              </a:rPr>
              <a:t>Please continue to read for guidance on completing your application and if you have any questions email </a:t>
            </a:r>
            <a:r>
              <a:rPr lang="en-US" sz="1200">
                <a:latin typeface="+mn-lt"/>
                <a:ea typeface="Cambria"/>
                <a:cs typeface="Times New Roman"/>
                <a:hlinkClick r:id="rId4"/>
              </a:rPr>
              <a:t>jobs@wilderkent.org.uk</a:t>
            </a:r>
            <a:r>
              <a:rPr lang="en-US" sz="1200">
                <a:latin typeface="+mn-lt"/>
                <a:ea typeface="Cambria"/>
                <a:cs typeface="Times New Roman"/>
              </a:rPr>
              <a:t> where we will be happy to help. </a:t>
            </a:r>
            <a:endParaRPr lang="en-US" sz="1200">
              <a:latin typeface="+mn-lt"/>
              <a:ea typeface="Cambria" panose="02040503050406030204" pitchFamily="18" charset="0"/>
              <a:cs typeface="Times New Roman" panose="02020603050405020304" pitchFamily="18" charset="0"/>
            </a:endParaRPr>
          </a:p>
          <a:p>
            <a:pPr>
              <a:spcAft>
                <a:spcPts val="1000"/>
              </a:spcAft>
            </a:pPr>
            <a:endParaRPr lang="en-GB" sz="1200">
              <a:effectLst/>
              <a:latin typeface="Arial" panose="020B0604020202020204" pitchFamily="34" charset="0"/>
              <a:ea typeface="Cambria" panose="02040503050406030204" pitchFamily="18" charset="0"/>
              <a:cs typeface="Times New Roman" panose="02020603050405020304" pitchFamily="18" charset="0"/>
            </a:endParaRPr>
          </a:p>
          <a:p>
            <a:pPr algn="l"/>
            <a:endParaRPr lang="en-GB" sz="1200" b="1">
              <a:effectLst/>
              <a:latin typeface="Arial" panose="020B0604020202020204" pitchFamily="34" charset="0"/>
              <a:ea typeface="Times New Roman" panose="02020603050405020304" pitchFamily="18" charset="0"/>
              <a:cs typeface="Times New Roman" panose="02020603050405020304" pitchFamily="18" charset="0"/>
            </a:endParaRPr>
          </a:p>
        </p:txBody>
      </p:sp>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46A5D8E-846B-FE36-E5D2-EFD71416A9B7}"/>
              </a:ext>
            </a:extLst>
          </p:cNvPr>
          <p:cNvGraphicFramePr/>
          <p:nvPr>
            <p:extLst>
              <p:ext uri="{D42A27DB-BD31-4B8C-83A1-F6EECF244321}">
                <p14:modId xmlns:p14="http://schemas.microsoft.com/office/powerpoint/2010/main" val="2605641617"/>
              </p:ext>
            </p:extLst>
          </p:nvPr>
        </p:nvGraphicFramePr>
        <p:xfrm>
          <a:off x="859163" y="-95250"/>
          <a:ext cx="78486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0" name="Google Shape;250;p18"/>
          <p:cNvSpPr txBox="1"/>
          <p:nvPr/>
        </p:nvSpPr>
        <p:spPr>
          <a:xfrm>
            <a:off x="853720" y="2504424"/>
            <a:ext cx="3283057" cy="625703"/>
          </a:xfrm>
          <a:prstGeom prst="rect">
            <a:avLst/>
          </a:prstGeom>
          <a:noFill/>
          <a:ln>
            <a:noFill/>
          </a:ln>
        </p:spPr>
        <p:txBody>
          <a:bodyPr spcFirstLastPara="1" wrap="square" lIns="0" tIns="5480" rIns="0" bIns="0" anchor="t" anchorCtr="0">
            <a:spAutoFit/>
          </a:bodyPr>
          <a:lstStyle/>
          <a:p>
            <a:pPr marL="5776" marR="2310">
              <a:lnSpc>
                <a:spcPct val="123300"/>
              </a:lnSpc>
              <a:spcBef>
                <a:spcPts val="0"/>
              </a:spcBef>
              <a:spcAft>
                <a:spcPts val="0"/>
              </a:spcAft>
            </a:pPr>
            <a:endParaRPr lang="en-US" sz="1092">
              <a:solidFill>
                <a:srgbClr val="072235"/>
              </a:solidFill>
              <a:latin typeface="+mn-lt"/>
              <a:ea typeface="IBM Plex Mono"/>
              <a:cs typeface="IBM Plex Mono"/>
              <a:sym typeface="IBM Plex Mono"/>
            </a:endParaRPr>
          </a:p>
          <a:p>
            <a:pPr marL="5776" marR="2310">
              <a:lnSpc>
                <a:spcPct val="123300"/>
              </a:lnSpc>
              <a:spcBef>
                <a:spcPts val="0"/>
              </a:spcBef>
              <a:spcAft>
                <a:spcPts val="0"/>
              </a:spcAft>
            </a:pPr>
            <a:endParaRPr lang="en-US" sz="1092">
              <a:solidFill>
                <a:srgbClr val="072235"/>
              </a:solidFill>
              <a:latin typeface="+mn-lt"/>
              <a:ea typeface="IBM Plex Mono"/>
              <a:cs typeface="IBM Plex Mono"/>
              <a:sym typeface="IBM Plex Mono"/>
            </a:endParaRPr>
          </a:p>
          <a:p>
            <a:pPr marL="5776" marR="2310">
              <a:lnSpc>
                <a:spcPct val="123300"/>
              </a:lnSpc>
              <a:spcBef>
                <a:spcPts val="0"/>
              </a:spcBef>
              <a:spcAft>
                <a:spcPts val="0"/>
              </a:spcAft>
            </a:pPr>
            <a:endParaRPr sz="1092">
              <a:latin typeface="+mn-lt"/>
              <a:ea typeface="IBM Plex Mono"/>
              <a:cs typeface="IBM Plex Mono"/>
              <a:sym typeface="IBM Plex Mono"/>
            </a:endParaRPr>
          </a:p>
        </p:txBody>
      </p:sp>
      <p:pic>
        <p:nvPicPr>
          <p:cNvPr id="11" name="Picture 10" descr="A picture containing silhouette, night sky&#10;&#10;Description automatically generated">
            <a:extLst>
              <a:ext uri="{FF2B5EF4-FFF2-40B4-BE49-F238E27FC236}">
                <a16:creationId xmlns:a16="http://schemas.microsoft.com/office/drawing/2014/main" id="{6A124603-0679-05A9-A1CE-FDF48C499D87}"/>
              </a:ext>
            </a:extLst>
          </p:cNvPr>
          <p:cNvPicPr>
            <a:picLocks noChangeAspect="1"/>
          </p:cNvPicPr>
          <p:nvPr/>
        </p:nvPicPr>
        <p:blipFill rotWithShape="1">
          <a:blip r:embed="rId8"/>
          <a:srcRect t="76197"/>
          <a:stretch/>
        </p:blipFill>
        <p:spPr>
          <a:xfrm>
            <a:off x="321" y="3872819"/>
            <a:ext cx="9143358" cy="1270681"/>
          </a:xfrm>
          <a:prstGeom prst="rect">
            <a:avLst/>
          </a:prstGeom>
        </p:spPr>
      </p:pic>
      <p:sp>
        <p:nvSpPr>
          <p:cNvPr id="2" name="TextBox 1">
            <a:extLst>
              <a:ext uri="{FF2B5EF4-FFF2-40B4-BE49-F238E27FC236}">
                <a16:creationId xmlns:a16="http://schemas.microsoft.com/office/drawing/2014/main" id="{8FD8A60B-1867-B0E0-3E9B-062B4E77939B}"/>
              </a:ext>
            </a:extLst>
          </p:cNvPr>
          <p:cNvSpPr txBox="1"/>
          <p:nvPr/>
        </p:nvSpPr>
        <p:spPr>
          <a:xfrm>
            <a:off x="152400" y="86818"/>
            <a:ext cx="5486400" cy="2131353"/>
          </a:xfrm>
          <a:prstGeom prst="rect">
            <a:avLst/>
          </a:prstGeom>
          <a:noFill/>
        </p:spPr>
        <p:txBody>
          <a:bodyPr wrap="square" lIns="91440" tIns="45720" rIns="91440" bIns="45720" rtlCol="0" anchor="t">
            <a:spAutoFit/>
          </a:bodyPr>
          <a:lstStyle/>
          <a:p>
            <a:r>
              <a:rPr lang="en-US" sz="1400" b="1" dirty="0">
                <a:latin typeface="+mn-lt"/>
                <a:ea typeface="ＭＳ Ｐゴシック"/>
              </a:rPr>
              <a:t>CV</a:t>
            </a:r>
          </a:p>
          <a:p>
            <a:endParaRPr lang="en-US" sz="1050" dirty="0">
              <a:latin typeface="+mn-lt"/>
            </a:endParaRPr>
          </a:p>
          <a:p>
            <a:r>
              <a:rPr lang="en-US" sz="1000" dirty="0">
                <a:latin typeface="+mn-lt"/>
                <a:ea typeface="ＭＳ Ｐゴシック"/>
              </a:rPr>
              <a:t>It can be tempting to use your existing CV and tweak it to fit whatever role you are applying for.  We suggest that you start a fresh and really think about </a:t>
            </a:r>
            <a:r>
              <a:rPr lang="en-US" sz="1000" dirty="0">
                <a:latin typeface="+mn-lt"/>
                <a:ea typeface="ＭＳ Ｐゴシック"/>
                <a:hlinkClick r:id="rId9"/>
              </a:rPr>
              <a:t>Kent Wildlife Trust</a:t>
            </a:r>
            <a:r>
              <a:rPr lang="en-US" sz="1000" dirty="0">
                <a:latin typeface="+mn-lt"/>
                <a:ea typeface="ＭＳ Ｐゴシック"/>
              </a:rPr>
              <a:t>, our </a:t>
            </a:r>
            <a:r>
              <a:rPr lang="en-US" sz="1000" dirty="0">
                <a:latin typeface="+mn-lt"/>
                <a:ea typeface="ＭＳ Ｐゴシック"/>
                <a:hlinkClick r:id="rId10"/>
              </a:rPr>
              <a:t>Wilder Kent </a:t>
            </a:r>
            <a:r>
              <a:rPr lang="en-US" sz="1000" dirty="0">
                <a:latin typeface="+mn-lt"/>
                <a:ea typeface="ＭＳ Ｐゴシック"/>
              </a:rPr>
              <a:t>vision and the job that you want.  Look at the Job Description and Person Specification within and tailor your skills and experience to that.  It will help to make you stand out and demonstrate that you have researched and thought about the role. </a:t>
            </a:r>
            <a:endParaRPr lang="en-US" sz="1000" dirty="0">
              <a:latin typeface="+mn-lt"/>
            </a:endParaRPr>
          </a:p>
          <a:p>
            <a:r>
              <a:rPr lang="en-US" sz="1000" dirty="0">
                <a:latin typeface="+mn-lt"/>
                <a:ea typeface="ＭＳ Ｐゴシック"/>
              </a:rPr>
              <a:t>   </a:t>
            </a:r>
            <a:endParaRPr lang="en-US" sz="1000" dirty="0">
              <a:latin typeface="+mn-lt"/>
            </a:endParaRPr>
          </a:p>
          <a:p>
            <a:r>
              <a:rPr lang="en-US" sz="1000" dirty="0">
                <a:latin typeface="+mn-lt"/>
                <a:ea typeface="ＭＳ Ｐゴシック"/>
              </a:rPr>
              <a:t>A CV is usually made up of the following sections and as long </a:t>
            </a:r>
            <a:endParaRPr lang="en-US" sz="1000" dirty="0">
              <a:latin typeface="+mn-lt"/>
            </a:endParaRPr>
          </a:p>
          <a:p>
            <a:r>
              <a:rPr lang="en-US" sz="1000" dirty="0">
                <a:latin typeface="+mn-lt"/>
                <a:ea typeface="ＭＳ Ｐゴシック"/>
              </a:rPr>
              <a:t>as we have the information below you can tailor it </a:t>
            </a:r>
            <a:endParaRPr lang="en-US" sz="1000" dirty="0">
              <a:latin typeface="+mn-lt"/>
            </a:endParaRPr>
          </a:p>
          <a:p>
            <a:r>
              <a:rPr lang="en-US" sz="1000" dirty="0">
                <a:latin typeface="+mn-lt"/>
                <a:ea typeface="ＭＳ Ｐゴシック"/>
              </a:rPr>
              <a:t>however you would like.  </a:t>
            </a:r>
            <a:endParaRPr lang="en-US" sz="1000" dirty="0">
              <a:latin typeface="+mn-lt"/>
            </a:endParaRPr>
          </a:p>
          <a:p>
            <a:endParaRPr lang="en-GB" dirty="0"/>
          </a:p>
        </p:txBody>
      </p:sp>
    </p:spTree>
    <p:extLst>
      <p:ext uri="{BB962C8B-B14F-4D97-AF65-F5344CB8AC3E}">
        <p14:creationId xmlns:p14="http://schemas.microsoft.com/office/powerpoint/2010/main" val="1290940705"/>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2" name="Google Shape;142;p13"/>
          <p:cNvSpPr txBox="1">
            <a:spLocks noGrp="1"/>
          </p:cNvSpPr>
          <p:nvPr>
            <p:ph type="title"/>
          </p:nvPr>
        </p:nvSpPr>
        <p:spPr>
          <a:xfrm>
            <a:off x="5032916" y="1120531"/>
            <a:ext cx="765893" cy="143803"/>
          </a:xfrm>
          <a:prstGeom prst="rect">
            <a:avLst/>
          </a:prstGeom>
          <a:noFill/>
          <a:ln>
            <a:noFill/>
          </a:ln>
        </p:spPr>
        <p:txBody>
          <a:bodyPr spcFirstLastPara="1" vert="horz" wrap="square" lIns="0" tIns="7220" rIns="0" bIns="0" numCol="1" anchor="t" anchorCtr="0" compatLnSpc="1">
            <a:prstTxWarp prst="textNoShape">
              <a:avLst/>
            </a:prstTxWarp>
            <a:spAutoFit/>
          </a:bodyPr>
          <a:lstStyle/>
          <a:p>
            <a:pPr marL="5776"/>
            <a:r>
              <a:rPr lang="en-GB" sz="887">
                <a:latin typeface="+mn-lt"/>
                <a:ea typeface="IBM Plex Mono"/>
                <a:cs typeface="IBM Plex Mono"/>
                <a:sym typeface="IBM Plex Mono"/>
              </a:rPr>
              <a:t>“</a:t>
            </a:r>
            <a:endParaRPr sz="887">
              <a:latin typeface="+mn-lt"/>
              <a:ea typeface="IBM Plex Mono"/>
              <a:cs typeface="IBM Plex Mono"/>
              <a:sym typeface="IBM Plex Mono"/>
            </a:endParaRPr>
          </a:p>
        </p:txBody>
      </p:sp>
      <p:pic>
        <p:nvPicPr>
          <p:cNvPr id="144" name="Google Shape;144;p13"/>
          <p:cNvPicPr preferRelativeResize="0"/>
          <p:nvPr/>
        </p:nvPicPr>
        <p:blipFill rotWithShape="1">
          <a:blip r:embed="rId3"/>
          <a:srcRect l="33294" t="-134" r="17254" b="134"/>
          <a:stretch/>
        </p:blipFill>
        <p:spPr>
          <a:xfrm>
            <a:off x="-8708" y="0"/>
            <a:ext cx="4447862" cy="5143500"/>
          </a:xfrm>
          <a:prstGeom prst="rect">
            <a:avLst/>
          </a:prstGeom>
          <a:noFill/>
          <a:ln>
            <a:noFill/>
          </a:ln>
        </p:spPr>
      </p:pic>
      <p:graphicFrame>
        <p:nvGraphicFramePr>
          <p:cNvPr id="2" name="Diagram 1">
            <a:extLst>
              <a:ext uri="{FF2B5EF4-FFF2-40B4-BE49-F238E27FC236}">
                <a16:creationId xmlns:a16="http://schemas.microsoft.com/office/drawing/2014/main" id="{F3CD2BF2-4C82-E511-2F04-86D3B5928383}"/>
              </a:ext>
            </a:extLst>
          </p:cNvPr>
          <p:cNvGraphicFramePr/>
          <p:nvPr>
            <p:extLst>
              <p:ext uri="{D42A27DB-BD31-4B8C-83A1-F6EECF244321}">
                <p14:modId xmlns:p14="http://schemas.microsoft.com/office/powerpoint/2010/main" val="615575819"/>
              </p:ext>
            </p:extLst>
          </p:nvPr>
        </p:nvGraphicFramePr>
        <p:xfrm>
          <a:off x="3200400" y="578882"/>
          <a:ext cx="6927954" cy="44214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1D0E37FD-0715-BED0-1DEE-EB4631C7929B}"/>
              </a:ext>
            </a:extLst>
          </p:cNvPr>
          <p:cNvSpPr txBox="1"/>
          <p:nvPr/>
        </p:nvSpPr>
        <p:spPr>
          <a:xfrm>
            <a:off x="4724400" y="209550"/>
            <a:ext cx="3429000" cy="369332"/>
          </a:xfrm>
          <a:prstGeom prst="rect">
            <a:avLst/>
          </a:prstGeom>
          <a:noFill/>
        </p:spPr>
        <p:txBody>
          <a:bodyPr wrap="square" rtlCol="0">
            <a:spAutoFit/>
          </a:bodyPr>
          <a:lstStyle/>
          <a:p>
            <a:r>
              <a:rPr lang="en-GB">
                <a:latin typeface="+mj-lt"/>
              </a:rPr>
              <a:t>Personal Statement</a:t>
            </a:r>
            <a:endParaRPr lang="en-US">
              <a:latin typeface="+mj-lt"/>
            </a:endParaRPr>
          </a:p>
        </p:txBody>
      </p:sp>
      <p:pic>
        <p:nvPicPr>
          <p:cNvPr id="2052" name="Picture 4">
            <a:extLst>
              <a:ext uri="{FF2B5EF4-FFF2-40B4-BE49-F238E27FC236}">
                <a16:creationId xmlns:a16="http://schemas.microsoft.com/office/drawing/2014/main" id="{820DE2B1-31CF-2865-2C1E-EF89D4C3FB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3181350"/>
            <a:ext cx="2129246" cy="1109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50" name="Google Shape;250;p18"/>
          <p:cNvSpPr txBox="1"/>
          <p:nvPr/>
        </p:nvSpPr>
        <p:spPr>
          <a:xfrm>
            <a:off x="853720" y="2504424"/>
            <a:ext cx="3283057" cy="625703"/>
          </a:xfrm>
          <a:prstGeom prst="rect">
            <a:avLst/>
          </a:prstGeom>
          <a:noFill/>
          <a:ln>
            <a:noFill/>
          </a:ln>
        </p:spPr>
        <p:txBody>
          <a:bodyPr spcFirstLastPara="1" wrap="square" lIns="0" tIns="5480" rIns="0" bIns="0" anchor="t" anchorCtr="0">
            <a:spAutoFit/>
          </a:bodyPr>
          <a:lstStyle/>
          <a:p>
            <a:pPr marL="5776" marR="2310">
              <a:lnSpc>
                <a:spcPct val="123300"/>
              </a:lnSpc>
              <a:spcBef>
                <a:spcPts val="0"/>
              </a:spcBef>
              <a:spcAft>
                <a:spcPts val="0"/>
              </a:spcAft>
            </a:pPr>
            <a:endParaRPr lang="en-US" sz="1092">
              <a:solidFill>
                <a:srgbClr val="072235"/>
              </a:solidFill>
              <a:latin typeface="+mn-lt"/>
              <a:ea typeface="IBM Plex Mono"/>
              <a:cs typeface="IBM Plex Mono"/>
              <a:sym typeface="IBM Plex Mono"/>
            </a:endParaRPr>
          </a:p>
          <a:p>
            <a:pPr marL="5776" marR="2310">
              <a:lnSpc>
                <a:spcPct val="123300"/>
              </a:lnSpc>
              <a:spcBef>
                <a:spcPts val="0"/>
              </a:spcBef>
              <a:spcAft>
                <a:spcPts val="0"/>
              </a:spcAft>
            </a:pPr>
            <a:endParaRPr lang="en-US" sz="1092">
              <a:solidFill>
                <a:srgbClr val="072235"/>
              </a:solidFill>
              <a:latin typeface="+mn-lt"/>
              <a:ea typeface="IBM Plex Mono"/>
              <a:cs typeface="IBM Plex Mono"/>
              <a:sym typeface="IBM Plex Mono"/>
            </a:endParaRPr>
          </a:p>
          <a:p>
            <a:pPr marL="5776" marR="2310">
              <a:lnSpc>
                <a:spcPct val="123300"/>
              </a:lnSpc>
              <a:spcBef>
                <a:spcPts val="0"/>
              </a:spcBef>
              <a:spcAft>
                <a:spcPts val="0"/>
              </a:spcAft>
            </a:pPr>
            <a:endParaRPr sz="1092">
              <a:latin typeface="+mn-lt"/>
              <a:ea typeface="IBM Plex Mono"/>
              <a:cs typeface="IBM Plex Mono"/>
              <a:sym typeface="IBM Plex Mono"/>
            </a:endParaRPr>
          </a:p>
        </p:txBody>
      </p:sp>
      <p:pic>
        <p:nvPicPr>
          <p:cNvPr id="11" name="Picture 10" descr="A picture containing silhouette, night sky&#10;&#10;Description automatically generated">
            <a:extLst>
              <a:ext uri="{FF2B5EF4-FFF2-40B4-BE49-F238E27FC236}">
                <a16:creationId xmlns:a16="http://schemas.microsoft.com/office/drawing/2014/main" id="{6A124603-0679-05A9-A1CE-FDF48C499D87}"/>
              </a:ext>
            </a:extLst>
          </p:cNvPr>
          <p:cNvPicPr>
            <a:picLocks noChangeAspect="1"/>
          </p:cNvPicPr>
          <p:nvPr/>
        </p:nvPicPr>
        <p:blipFill rotWithShape="1">
          <a:blip r:embed="rId3"/>
          <a:srcRect t="76197"/>
          <a:stretch/>
        </p:blipFill>
        <p:spPr>
          <a:xfrm>
            <a:off x="321" y="3872819"/>
            <a:ext cx="9143358" cy="1270681"/>
          </a:xfrm>
          <a:prstGeom prst="rect">
            <a:avLst/>
          </a:prstGeom>
        </p:spPr>
      </p:pic>
      <p:sp>
        <p:nvSpPr>
          <p:cNvPr id="3" name="TextBox 2">
            <a:extLst>
              <a:ext uri="{FF2B5EF4-FFF2-40B4-BE49-F238E27FC236}">
                <a16:creationId xmlns:a16="http://schemas.microsoft.com/office/drawing/2014/main" id="{CB86D659-CFBE-4FBA-FCAF-BE00ACD4F2C8}"/>
              </a:ext>
            </a:extLst>
          </p:cNvPr>
          <p:cNvSpPr txBox="1"/>
          <p:nvPr/>
        </p:nvSpPr>
        <p:spPr>
          <a:xfrm>
            <a:off x="1219200" y="590550"/>
            <a:ext cx="6291629" cy="3590727"/>
          </a:xfrm>
          <a:prstGeom prst="rect">
            <a:avLst/>
          </a:prstGeom>
          <a:noFill/>
        </p:spPr>
        <p:txBody>
          <a:bodyPr wrap="square" lIns="91440" tIns="45720" rIns="91440" bIns="45720" rtlCol="0" anchor="t">
            <a:spAutoFit/>
          </a:bodyPr>
          <a:lstStyle/>
          <a:p>
            <a:r>
              <a:rPr lang="en-US" sz="1400" b="1">
                <a:latin typeface="+mj-lt"/>
              </a:rPr>
              <a:t>Other useful information concerning your application</a:t>
            </a:r>
          </a:p>
          <a:p>
            <a:endParaRPr lang="en-US" sz="1400">
              <a:latin typeface="+mn-lt"/>
            </a:endParaRPr>
          </a:p>
          <a:p>
            <a:pPr marL="171450" indent="-171450" algn="just">
              <a:spcAft>
                <a:spcPts val="1000"/>
              </a:spcAft>
              <a:buFont typeface="Wingdings" panose="05000000000000000000" pitchFamily="2" charset="2"/>
              <a:buChar char="ü"/>
            </a:pPr>
            <a:r>
              <a:rPr lang="en-US" sz="1400">
                <a:effectLst/>
                <a:latin typeface="+mn-lt"/>
                <a:ea typeface="Cambria"/>
                <a:cs typeface="Times New Roman"/>
              </a:rPr>
              <a:t>Please complete all sections of the </a:t>
            </a:r>
            <a:r>
              <a:rPr lang="en-US" sz="1400">
                <a:latin typeface="+mn-lt"/>
                <a:ea typeface="Cambria"/>
                <a:cs typeface="Times New Roman"/>
              </a:rPr>
              <a:t>application </a:t>
            </a:r>
            <a:r>
              <a:rPr lang="en-US" sz="1400">
                <a:effectLst/>
                <a:latin typeface="+mn-lt"/>
                <a:ea typeface="Cambria"/>
                <a:cs typeface="Times New Roman"/>
              </a:rPr>
              <a:t>form.</a:t>
            </a:r>
            <a:r>
              <a:rPr lang="en-US" sz="1400">
                <a:latin typeface="+mn-lt"/>
                <a:ea typeface="Cambria"/>
                <a:cs typeface="Times New Roman"/>
              </a:rPr>
              <a:t> </a:t>
            </a:r>
            <a:endParaRPr lang="en-GB" sz="1400">
              <a:effectLst/>
              <a:latin typeface="+mn-lt"/>
              <a:ea typeface="Cambria" panose="02040503050406030204" pitchFamily="18" charset="0"/>
              <a:cs typeface="Times New Roman" panose="02020603050405020304" pitchFamily="18" charset="0"/>
            </a:endParaRPr>
          </a:p>
          <a:p>
            <a:pPr marL="171450" indent="-171450" algn="just">
              <a:spcAft>
                <a:spcPts val="1000"/>
              </a:spcAft>
              <a:buFont typeface="Wingdings" panose="05000000000000000000" pitchFamily="2" charset="2"/>
              <a:buChar char="ü"/>
            </a:pPr>
            <a:r>
              <a:rPr lang="en-US" sz="1400">
                <a:effectLst/>
                <a:latin typeface="+mn-lt"/>
                <a:ea typeface="Cambria"/>
                <a:cs typeface="Times New Roman"/>
              </a:rPr>
              <a:t>References</a:t>
            </a:r>
            <a:r>
              <a:rPr lang="en-US" sz="1400">
                <a:latin typeface="+mn-lt"/>
                <a:ea typeface="Cambria"/>
                <a:cs typeface="Times New Roman"/>
              </a:rPr>
              <a:t> - </a:t>
            </a:r>
            <a:r>
              <a:rPr lang="en-US" sz="1400">
                <a:effectLst/>
                <a:latin typeface="+mn-lt"/>
                <a:ea typeface="Cambria"/>
                <a:cs typeface="Times New Roman"/>
              </a:rPr>
              <a:t>You should nominate two referees to whom we can contact for a confidential reference, one of whom should be your current or most recent employer.</a:t>
            </a:r>
            <a:r>
              <a:rPr lang="en-US" sz="1400">
                <a:latin typeface="+mn-lt"/>
                <a:ea typeface="Cambria"/>
                <a:cs typeface="Times New Roman"/>
              </a:rPr>
              <a:t> </a:t>
            </a:r>
            <a:r>
              <a:rPr lang="en-US" sz="1400">
                <a:effectLst/>
                <a:latin typeface="+mn-lt"/>
                <a:ea typeface="Cambria"/>
                <a:cs typeface="Times New Roman"/>
              </a:rPr>
              <a:t> References will only be taken up for those candidates chosen for interview or, with regard to your current employer, on offer of contract.</a:t>
            </a:r>
            <a:endParaRPr lang="en-GB" sz="1400">
              <a:effectLst/>
              <a:latin typeface="+mn-lt"/>
              <a:ea typeface="Cambria"/>
              <a:cs typeface="Times New Roman"/>
            </a:endParaRPr>
          </a:p>
          <a:p>
            <a:pPr marL="171450" indent="-171450" algn="just">
              <a:spcAft>
                <a:spcPts val="1000"/>
              </a:spcAft>
              <a:buFont typeface="Wingdings" panose="05000000000000000000" pitchFamily="2" charset="2"/>
              <a:buChar char="ü"/>
            </a:pPr>
            <a:r>
              <a:rPr lang="en-US" sz="1400">
                <a:effectLst/>
                <a:latin typeface="+mn-lt"/>
                <a:ea typeface="Cambria" panose="02040503050406030204" pitchFamily="18" charset="0"/>
                <a:cs typeface="Times New Roman" panose="02020603050405020304" pitchFamily="18" charset="0"/>
              </a:rPr>
              <a:t>The provision of false or misleading information by a candidate who is appointed will be grounds for termination of employment without notice.</a:t>
            </a:r>
            <a:endParaRPr lang="en-GB" sz="1400">
              <a:effectLst/>
              <a:latin typeface="+mn-lt"/>
              <a:ea typeface="Cambria" panose="02040503050406030204" pitchFamily="18" charset="0"/>
              <a:cs typeface="Times New Roman" panose="02020603050405020304" pitchFamily="18" charset="0"/>
            </a:endParaRPr>
          </a:p>
          <a:p>
            <a:pPr marL="171450" indent="-171450" algn="just">
              <a:spcAft>
                <a:spcPts val="1000"/>
              </a:spcAft>
              <a:buFont typeface="Wingdings" panose="05000000000000000000" pitchFamily="2" charset="2"/>
              <a:buChar char="ü"/>
            </a:pPr>
            <a:r>
              <a:rPr lang="en-US" sz="1400">
                <a:effectLst/>
                <a:latin typeface="+mn-lt"/>
                <a:ea typeface="Cambria"/>
                <a:cs typeface="Times New Roman"/>
              </a:rPr>
              <a:t>The selection panel will comprise of at least</a:t>
            </a:r>
            <a:r>
              <a:rPr lang="en-US" sz="1400">
                <a:latin typeface="+mn-lt"/>
                <a:ea typeface="Cambria"/>
                <a:cs typeface="Times New Roman"/>
              </a:rPr>
              <a:t> two </a:t>
            </a:r>
            <a:r>
              <a:rPr lang="en-US" sz="1400">
                <a:effectLst/>
                <a:latin typeface="+mn-lt"/>
                <a:ea typeface="Cambria"/>
                <a:cs typeface="Times New Roman"/>
              </a:rPr>
              <a:t>people and they will consider your application objectively.</a:t>
            </a:r>
            <a:r>
              <a:rPr lang="en-US" sz="1400">
                <a:latin typeface="+mn-lt"/>
                <a:ea typeface="Cambria"/>
                <a:cs typeface="Times New Roman"/>
              </a:rPr>
              <a:t> </a:t>
            </a:r>
            <a:r>
              <a:rPr lang="en-US" sz="1400">
                <a:effectLst/>
                <a:latin typeface="+mn-lt"/>
                <a:ea typeface="Cambria"/>
                <a:cs typeface="Times New Roman"/>
              </a:rPr>
              <a:t> They will assess whether you have addressed the shortlisting criteria detailed in the Person Specification and whether you have provided sufficient evidence.</a:t>
            </a:r>
          </a:p>
          <a:p>
            <a:pPr marL="171450" indent="-171450" algn="just">
              <a:spcAft>
                <a:spcPts val="1000"/>
              </a:spcAft>
              <a:buFont typeface="Wingdings" panose="05000000000000000000" pitchFamily="2" charset="2"/>
              <a:buChar char="ü"/>
            </a:pPr>
            <a:endParaRPr lang="en-GB" sz="1200">
              <a:latin typeface="Arial" panose="020B060402020202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307319238"/>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50" name="Google Shape;250;p18"/>
          <p:cNvSpPr txBox="1"/>
          <p:nvPr/>
        </p:nvSpPr>
        <p:spPr>
          <a:xfrm>
            <a:off x="853720" y="2504424"/>
            <a:ext cx="3283057" cy="625703"/>
          </a:xfrm>
          <a:prstGeom prst="rect">
            <a:avLst/>
          </a:prstGeom>
          <a:noFill/>
          <a:ln>
            <a:noFill/>
          </a:ln>
        </p:spPr>
        <p:txBody>
          <a:bodyPr spcFirstLastPara="1" wrap="square" lIns="0" tIns="5480" rIns="0" bIns="0" anchor="t" anchorCtr="0">
            <a:spAutoFit/>
          </a:bodyPr>
          <a:lstStyle/>
          <a:p>
            <a:pPr marL="5776" marR="2310">
              <a:lnSpc>
                <a:spcPct val="123300"/>
              </a:lnSpc>
              <a:spcBef>
                <a:spcPts val="0"/>
              </a:spcBef>
              <a:spcAft>
                <a:spcPts val="0"/>
              </a:spcAft>
            </a:pPr>
            <a:endParaRPr lang="en-US" sz="1092">
              <a:solidFill>
                <a:srgbClr val="072235"/>
              </a:solidFill>
              <a:latin typeface="+mn-lt"/>
              <a:ea typeface="IBM Plex Mono"/>
              <a:cs typeface="IBM Plex Mono"/>
              <a:sym typeface="IBM Plex Mono"/>
            </a:endParaRPr>
          </a:p>
          <a:p>
            <a:pPr marL="5776" marR="2310">
              <a:lnSpc>
                <a:spcPct val="123300"/>
              </a:lnSpc>
              <a:spcBef>
                <a:spcPts val="0"/>
              </a:spcBef>
              <a:spcAft>
                <a:spcPts val="0"/>
              </a:spcAft>
            </a:pPr>
            <a:endParaRPr lang="en-US" sz="1092">
              <a:solidFill>
                <a:srgbClr val="072235"/>
              </a:solidFill>
              <a:latin typeface="+mn-lt"/>
              <a:ea typeface="IBM Plex Mono"/>
              <a:cs typeface="IBM Plex Mono"/>
              <a:sym typeface="IBM Plex Mono"/>
            </a:endParaRPr>
          </a:p>
          <a:p>
            <a:pPr marL="5776" marR="2310">
              <a:lnSpc>
                <a:spcPct val="123300"/>
              </a:lnSpc>
              <a:spcBef>
                <a:spcPts val="0"/>
              </a:spcBef>
              <a:spcAft>
                <a:spcPts val="0"/>
              </a:spcAft>
            </a:pPr>
            <a:endParaRPr sz="1092">
              <a:latin typeface="+mn-lt"/>
              <a:ea typeface="IBM Plex Mono"/>
              <a:cs typeface="IBM Plex Mono"/>
              <a:sym typeface="IBM Plex Mono"/>
            </a:endParaRPr>
          </a:p>
        </p:txBody>
      </p:sp>
      <p:pic>
        <p:nvPicPr>
          <p:cNvPr id="11" name="Picture 10" descr="A picture containing silhouette, night sky&#10;&#10;Description automatically generated">
            <a:extLst>
              <a:ext uri="{FF2B5EF4-FFF2-40B4-BE49-F238E27FC236}">
                <a16:creationId xmlns:a16="http://schemas.microsoft.com/office/drawing/2014/main" id="{6A124603-0679-05A9-A1CE-FDF48C499D87}"/>
              </a:ext>
            </a:extLst>
          </p:cNvPr>
          <p:cNvPicPr>
            <a:picLocks noChangeAspect="1"/>
          </p:cNvPicPr>
          <p:nvPr/>
        </p:nvPicPr>
        <p:blipFill rotWithShape="1">
          <a:blip r:embed="rId3"/>
          <a:srcRect t="76197"/>
          <a:stretch/>
        </p:blipFill>
        <p:spPr>
          <a:xfrm>
            <a:off x="321" y="3872819"/>
            <a:ext cx="9143358" cy="1270681"/>
          </a:xfrm>
          <a:prstGeom prst="rect">
            <a:avLst/>
          </a:prstGeom>
        </p:spPr>
      </p:pic>
      <p:sp>
        <p:nvSpPr>
          <p:cNvPr id="2" name="TextBox 1">
            <a:extLst>
              <a:ext uri="{FF2B5EF4-FFF2-40B4-BE49-F238E27FC236}">
                <a16:creationId xmlns:a16="http://schemas.microsoft.com/office/drawing/2014/main" id="{5316639D-D700-364B-602A-C87EDE700648}"/>
              </a:ext>
            </a:extLst>
          </p:cNvPr>
          <p:cNvSpPr txBox="1"/>
          <p:nvPr/>
        </p:nvSpPr>
        <p:spPr>
          <a:xfrm>
            <a:off x="609600" y="401925"/>
            <a:ext cx="7549701" cy="4401205"/>
          </a:xfrm>
          <a:prstGeom prst="rect">
            <a:avLst/>
          </a:prstGeom>
          <a:noFill/>
        </p:spPr>
        <p:txBody>
          <a:bodyPr wrap="square" lIns="91440" tIns="45720" rIns="91440" bIns="45720" anchor="t">
            <a:spAutoFit/>
          </a:bodyPr>
          <a:lstStyle/>
          <a:p>
            <a:endParaRPr lang="en-US" sz="1000" dirty="0">
              <a:latin typeface="+mn-lt"/>
            </a:endParaRPr>
          </a:p>
          <a:p>
            <a:pPr marL="171450" indent="-171450">
              <a:buFont typeface="Arial" panose="020B0604020202020204" pitchFamily="34" charset="0"/>
              <a:buChar char="•"/>
            </a:pPr>
            <a:r>
              <a:rPr lang="en-US" sz="1000" dirty="0">
                <a:latin typeface="+mn-lt"/>
              </a:rPr>
              <a:t>A Safer Organisation </a:t>
            </a:r>
          </a:p>
          <a:p>
            <a:r>
              <a:rPr lang="en-US" sz="1000" dirty="0">
                <a:latin typeface="+mn-lt"/>
              </a:rPr>
              <a:t>Kent Wildlife Trust Group is an organisation that </a:t>
            </a:r>
            <a:r>
              <a:rPr lang="en-US" sz="1000" dirty="0" err="1">
                <a:latin typeface="+mn-lt"/>
              </a:rPr>
              <a:t>prioritises</a:t>
            </a:r>
            <a:r>
              <a:rPr lang="en-US" sz="1000" dirty="0">
                <a:latin typeface="+mn-lt"/>
              </a:rPr>
              <a:t> a safe environment for volunteers, staff, and members of the public. We believe that everyone has a responsibility to safeguard children, young people, and adults at risk to maintain trust, uphold legal standards, and ensure ethical behaviour.  Read the </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Kent Wildlife Trust Safeguarding Commitment Statement</a:t>
            </a:r>
            <a:r>
              <a:rPr lang="en-GB"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dirty="0">
                <a:latin typeface="+mn-lt"/>
              </a:rPr>
              <a:t>here.  </a:t>
            </a:r>
          </a:p>
          <a:p>
            <a:endParaRPr lang="en-US" sz="1000" dirty="0">
              <a:latin typeface="+mn-lt"/>
              <a:ea typeface="ＭＳ Ｐゴシック"/>
            </a:endParaRPr>
          </a:p>
          <a:p>
            <a:r>
              <a:rPr lang="en-US" sz="1000" dirty="0">
                <a:latin typeface="+mn-lt"/>
              </a:rPr>
              <a:t>All staff and volunteers are DBS checked at a minimum of Basic Level (or whichever level is suitable) for the role. </a:t>
            </a:r>
          </a:p>
          <a:p>
            <a:r>
              <a:rPr lang="en-US" sz="1000" dirty="0">
                <a:latin typeface="+mn-lt"/>
              </a:rPr>
              <a:t>Please note that a criminal record will not necessarily prevent you from being employed by Kent Wildlife Trust and each case will be considered individually.  </a:t>
            </a:r>
          </a:p>
          <a:p>
            <a:endParaRPr lang="en-US" sz="1000" dirty="0">
              <a:latin typeface="+mn-lt"/>
            </a:endParaRPr>
          </a:p>
          <a:p>
            <a:pPr marL="171450" indent="-171450">
              <a:buFont typeface="Arial" panose="020B0604020202020204" pitchFamily="34" charset="0"/>
              <a:buChar char="•"/>
            </a:pPr>
            <a:r>
              <a:rPr lang="en-US" sz="1000" dirty="0">
                <a:latin typeface="+mn-lt"/>
              </a:rPr>
              <a:t>Criminal Records</a:t>
            </a:r>
          </a:p>
          <a:p>
            <a:r>
              <a:rPr lang="en-US" sz="1000" dirty="0">
                <a:latin typeface="+mn-lt"/>
              </a:rPr>
              <a:t>Some posts within Kent Wildlife Trust are exempt from some provisions of the Rehabilitation of Offenders Act 1974 because they involve working with vulnerable adults or children or have access to sensitive information.  In these cases, the Trust is entitled to ask for details of all spent and unspent convictions.</a:t>
            </a:r>
          </a:p>
          <a:p>
            <a:endParaRPr lang="en-US" sz="1000" dirty="0">
              <a:latin typeface="+mn-lt"/>
            </a:endParaRPr>
          </a:p>
          <a:p>
            <a:pPr marL="171450" indent="-171450">
              <a:buFont typeface="Arial" panose="020B0604020202020204" pitchFamily="34" charset="0"/>
              <a:buChar char="•"/>
            </a:pPr>
            <a:r>
              <a:rPr lang="en-US" sz="1000" dirty="0">
                <a:latin typeface="+mn-lt"/>
              </a:rPr>
              <a:t>Employing people from abroad</a:t>
            </a:r>
          </a:p>
          <a:p>
            <a:r>
              <a:rPr lang="en-US" sz="1000" dirty="0">
                <a:latin typeface="+mn-lt"/>
              </a:rPr>
              <a:t>The Trust will only employ an individual if they have a legal right to work in the UK. All offers of employment will be subject to the candidate providing the required original documents or the Trust being able to carry out a check on the Home Office online right to work checking service confirming their right to do the work in question. For the Trust to be able to conduct an online check, the candidate must have shared their right to work details with the employer using the Home Office prove your right to work to an employer online service.</a:t>
            </a:r>
          </a:p>
          <a:p>
            <a:endParaRPr lang="en-US" sz="1000" dirty="0">
              <a:latin typeface="+mn-lt"/>
            </a:endParaRPr>
          </a:p>
          <a:p>
            <a:pPr marL="171450" indent="-171450">
              <a:buFont typeface="Arial" panose="020B0604020202020204" pitchFamily="34" charset="0"/>
              <a:buChar char="•"/>
            </a:pPr>
            <a:r>
              <a:rPr lang="en-US" sz="1000" dirty="0">
                <a:latin typeface="+mn-lt"/>
              </a:rPr>
              <a:t>Data Protection</a:t>
            </a:r>
          </a:p>
          <a:p>
            <a:r>
              <a:rPr lang="en-US" sz="1000" dirty="0">
                <a:latin typeface="+mn-lt"/>
                <a:ea typeface="ＭＳ Ｐゴシック"/>
              </a:rPr>
              <a:t>Your application information will be treated in the strictest confidence.  Information collected through the recruitment process is kept on file for 6 months and is then securely destroyed.  If you are successful, relevant information will be retained on your personnel file.</a:t>
            </a:r>
          </a:p>
          <a:p>
            <a:pPr algn="ctr"/>
            <a:endParaRPr lang="en-US" sz="1000" b="1" dirty="0">
              <a:latin typeface="+mn-lt"/>
              <a:ea typeface="ＭＳ Ｐゴシック"/>
            </a:endParaRPr>
          </a:p>
          <a:p>
            <a:pPr algn="ctr"/>
            <a:r>
              <a:rPr lang="en-US" sz="1000" b="1" dirty="0">
                <a:latin typeface="+mn-lt"/>
                <a:ea typeface="ＭＳ Ｐゴシック"/>
              </a:rPr>
              <a:t>                 We wish you every success with your application!</a:t>
            </a:r>
            <a:endParaRPr lang="en-US" dirty="0"/>
          </a:p>
          <a:p>
            <a:endParaRPr lang="en-US" sz="1000" dirty="0"/>
          </a:p>
          <a:p>
            <a:r>
              <a:rPr lang="en-US" sz="1000" dirty="0"/>
              <a:t> </a:t>
            </a:r>
            <a:endParaRPr lang="en-GB" sz="1000" dirty="0"/>
          </a:p>
        </p:txBody>
      </p:sp>
    </p:spTree>
    <p:extLst>
      <p:ext uri="{BB962C8B-B14F-4D97-AF65-F5344CB8AC3E}">
        <p14:creationId xmlns:p14="http://schemas.microsoft.com/office/powerpoint/2010/main" val="252242059"/>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0418CF1EC1DA4EB6FFFFB286373742" ma:contentTypeVersion="18" ma:contentTypeDescription="Create a new document." ma:contentTypeScope="" ma:versionID="867d85b2b34d830f2d696d72f20c3da8">
  <xsd:schema xmlns:xsd="http://www.w3.org/2001/XMLSchema" xmlns:xs="http://www.w3.org/2001/XMLSchema" xmlns:p="http://schemas.microsoft.com/office/2006/metadata/properties" xmlns:ns2="5697dbe0-7190-41de-b420-54b6f286e637" xmlns:ns3="26ff2014-1355-4dcd-83a1-2430a411e2af" targetNamespace="http://schemas.microsoft.com/office/2006/metadata/properties" ma:root="true" ma:fieldsID="7025f168b77fc55d9d97eecc5b385e7e" ns2:_="" ns3:_="">
    <xsd:import namespace="5697dbe0-7190-41de-b420-54b6f286e637"/>
    <xsd:import namespace="26ff2014-1355-4dcd-83a1-2430a411e2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7dbe0-7190-41de-b420-54b6f286e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21375b-fe8b-4324-96a1-7fe19155ee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ff2014-1355-4dcd-83a1-2430a411e2a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24df439-85db-4c0c-9779-4320dbe3381f}" ma:internalName="TaxCatchAll" ma:showField="CatchAllData" ma:web="26ff2014-1355-4dcd-83a1-2430a411e2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697dbe0-7190-41de-b420-54b6f286e637">
      <Terms xmlns="http://schemas.microsoft.com/office/infopath/2007/PartnerControls"/>
    </lcf76f155ced4ddcb4097134ff3c332f>
    <TaxCatchAll xmlns="26ff2014-1355-4dcd-83a1-2430a411e2a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20019F-33F0-4142-A73F-A39012425262}"/>
</file>

<file path=customXml/itemProps2.xml><?xml version="1.0" encoding="utf-8"?>
<ds:datastoreItem xmlns:ds="http://schemas.openxmlformats.org/officeDocument/2006/customXml" ds:itemID="{29B48304-92C1-4B37-8287-D1496904D2EC}">
  <ds:schemaRefs>
    <ds:schemaRef ds:uri="http://schemas.openxmlformats.org/package/2006/metadata/core-properties"/>
    <ds:schemaRef ds:uri="9351d154-84d0-45f6-8e43-be053b5e532d"/>
    <ds:schemaRef ds:uri="303580de-0990-473d-9913-462cfa77504d"/>
    <ds:schemaRef ds:uri="http://schemas.microsoft.com/office/2006/documentManagement/types"/>
    <ds:schemaRef ds:uri="http://purl.org/dc/dcmitype/"/>
    <ds:schemaRef ds:uri="http://purl.org/dc/elements/1.1/"/>
    <ds:schemaRef ds:uri="http://schemas.microsoft.com/office/infopath/2007/PartnerControls"/>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8DF4454-910C-4A04-BCB4-613E7E4FA0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TotalTime>
  <Words>1095</Words>
  <Application>Microsoft Office PowerPoint</Application>
  <PresentationFormat>On-screen Show (16:9)</PresentationFormat>
  <Paragraphs>64</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Calibri</vt:lpstr>
      <vt:lpstr>Adelle-Bold</vt:lpstr>
      <vt:lpstr>Montserrat Medium</vt:lpstr>
      <vt:lpstr>Adelle</vt:lpstr>
      <vt:lpstr>Arial</vt:lpstr>
      <vt:lpstr>Wingdings</vt:lpstr>
      <vt:lpstr>Office Theme</vt:lpstr>
      <vt:lpstr>PowerPoint Presentation</vt:lpstr>
      <vt:lpstr>PowerPoint Presentation</vt:lpstr>
      <vt:lpstr>PowerPoint Presentation</vt:lpstr>
      <vt:lpst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 a</dc:creator>
  <cp:lastModifiedBy>Charlotte Godwin</cp:lastModifiedBy>
  <cp:revision>2</cp:revision>
  <dcterms:created xsi:type="dcterms:W3CDTF">2019-09-19T14:32:40Z</dcterms:created>
  <dcterms:modified xsi:type="dcterms:W3CDTF">2025-05-16T11:37:55Z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0x0101001C0418CF1EC1DA4EB6FFFFB286373742</vt:lpwstr>
  </property>
  <property fmtid="{D5CDD505-2E9C-101B-9397-08002B2CF9AE}" pid="3" name="MediaServiceImageTags">
    <vt:lpwstr/>
  </property>
</Properties>
</file>